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8"/>
  </p:notesMasterIdLst>
  <p:sldIdLst>
    <p:sldId id="256" r:id="rId5"/>
    <p:sldId id="257" r:id="rId6"/>
    <p:sldId id="260" r:id="rId7"/>
    <p:sldId id="259" r:id="rId8"/>
    <p:sldId id="264" r:id="rId9"/>
    <p:sldId id="800" r:id="rId10"/>
    <p:sldId id="801" r:id="rId11"/>
    <p:sldId id="802" r:id="rId12"/>
    <p:sldId id="803" r:id="rId13"/>
    <p:sldId id="804" r:id="rId14"/>
    <p:sldId id="805" r:id="rId15"/>
    <p:sldId id="806" r:id="rId16"/>
    <p:sldId id="808" r:id="rId17"/>
    <p:sldId id="809" r:id="rId18"/>
    <p:sldId id="810" r:id="rId19"/>
    <p:sldId id="261" r:id="rId20"/>
    <p:sldId id="819" r:id="rId21"/>
    <p:sldId id="820" r:id="rId22"/>
    <p:sldId id="821" r:id="rId23"/>
    <p:sldId id="822" r:id="rId24"/>
    <p:sldId id="823" r:id="rId25"/>
    <p:sldId id="824" r:id="rId26"/>
    <p:sldId id="825" r:id="rId27"/>
    <p:sldId id="262" r:id="rId28"/>
    <p:sldId id="826" r:id="rId29"/>
    <p:sldId id="827" r:id="rId30"/>
    <p:sldId id="828" r:id="rId31"/>
    <p:sldId id="829" r:id="rId32"/>
    <p:sldId id="830" r:id="rId33"/>
    <p:sldId id="831" r:id="rId34"/>
    <p:sldId id="832" r:id="rId35"/>
    <p:sldId id="833" r:id="rId36"/>
    <p:sldId id="811" r:id="rId37"/>
    <p:sldId id="834" r:id="rId38"/>
    <p:sldId id="812" r:id="rId39"/>
    <p:sldId id="813" r:id="rId40"/>
    <p:sldId id="814" r:id="rId41"/>
    <p:sldId id="815" r:id="rId42"/>
    <p:sldId id="816" r:id="rId43"/>
    <p:sldId id="817" r:id="rId44"/>
    <p:sldId id="818" r:id="rId45"/>
    <p:sldId id="835" r:id="rId46"/>
    <p:sldId id="25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661F"/>
    <a:srgbClr val="DC4DD3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568E24-7C6A-0B44-B1EE-826A738637C5}" v="4118" dt="2025-11-06T12:46:42.6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8" autoAdjust="0"/>
    <p:restoredTop sz="84093" autoAdjust="0"/>
  </p:normalViewPr>
  <p:slideViewPr>
    <p:cSldViewPr snapToGrid="0">
      <p:cViewPr varScale="1">
        <p:scale>
          <a:sx n="155" d="100"/>
          <a:sy n="155" d="100"/>
        </p:scale>
        <p:origin x="1920" y="192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ACC460FB-EDC5-55C8-B349-F928A764A37C}"/>
    <pc:docChg chg="undo redo custSel addSld delSld modSld sldOrd modMainMaster">
      <pc:chgData name="Aaron J Masino" userId="2136f450-c1a6-467a-901d-8891005589d6" providerId="ADAL" clId="{ACC460FB-EDC5-55C8-B349-F928A764A37C}" dt="2025-11-06T12:46:42.674" v="14467" actId="20577"/>
      <pc:docMkLst>
        <pc:docMk/>
      </pc:docMkLst>
      <pc:sldChg chg="delSp modSp mod">
        <pc:chgData name="Aaron J Masino" userId="2136f450-c1a6-467a-901d-8891005589d6" providerId="ADAL" clId="{ACC460FB-EDC5-55C8-B349-F928A764A37C}" dt="2025-10-14T16:39:59.299" v="87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10-14T16:39:59.299" v="87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10-14T21:57:27.233" v="13410" actId="20577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10-14T21:57:27.233" v="13410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addSp modSp new mod">
        <pc:chgData name="Aaron J Masino" userId="2136f450-c1a6-467a-901d-8891005589d6" providerId="ADAL" clId="{ACC460FB-EDC5-55C8-B349-F928A764A37C}" dt="2025-10-14T17:23:55.608" v="1210" actId="20577"/>
        <pc:sldMkLst>
          <pc:docMk/>
          <pc:sldMk cId="2366708283" sldId="259"/>
        </pc:sldMkLst>
        <pc:spChg chg="mod">
          <ac:chgData name="Aaron J Masino" userId="2136f450-c1a6-467a-901d-8891005589d6" providerId="ADAL" clId="{ACC460FB-EDC5-55C8-B349-F928A764A37C}" dt="2025-10-14T17:17:10.767" v="391" actId="20577"/>
          <ac:spMkLst>
            <pc:docMk/>
            <pc:sldMk cId="2366708283" sldId="259"/>
            <ac:spMk id="2" creationId="{7FFBA7CC-21D4-4C38-EB7F-A60B7814A422}"/>
          </ac:spMkLst>
        </pc:spChg>
        <pc:spChg chg="mod">
          <ac:chgData name="Aaron J Masino" userId="2136f450-c1a6-467a-901d-8891005589d6" providerId="ADAL" clId="{ACC460FB-EDC5-55C8-B349-F928A764A37C}" dt="2025-10-14T17:23:55.608" v="1210" actId="20577"/>
          <ac:spMkLst>
            <pc:docMk/>
            <pc:sldMk cId="2366708283" sldId="259"/>
            <ac:spMk id="3" creationId="{51F79ED7-3A9F-74F0-6998-54DC2677BBBE}"/>
          </ac:spMkLst>
        </pc:spChg>
        <pc:grpChg chg="add mod">
          <ac:chgData name="Aaron J Masino" userId="2136f450-c1a6-467a-901d-8891005589d6" providerId="ADAL" clId="{ACC460FB-EDC5-55C8-B349-F928A764A37C}" dt="2025-10-14T17:16:43.842" v="359" actId="1076"/>
          <ac:grpSpMkLst>
            <pc:docMk/>
            <pc:sldMk cId="2366708283" sldId="259"/>
            <ac:grpSpMk id="4" creationId="{EA40C64A-AC47-D287-C612-479B28A6DD34}"/>
          </ac:grpSpMkLst>
        </pc:grpChg>
        <pc:picChg chg="mod">
          <ac:chgData name="Aaron J Masino" userId="2136f450-c1a6-467a-901d-8891005589d6" providerId="ADAL" clId="{ACC460FB-EDC5-55C8-B349-F928A764A37C}" dt="2025-10-14T17:16:41.775" v="358"/>
          <ac:picMkLst>
            <pc:docMk/>
            <pc:sldMk cId="2366708283" sldId="259"/>
            <ac:picMk id="5" creationId="{2A8452A0-30EF-8A96-646E-7FDDBC0A12DF}"/>
          </ac:picMkLst>
        </pc:picChg>
        <pc:picChg chg="mod">
          <ac:chgData name="Aaron J Masino" userId="2136f450-c1a6-467a-901d-8891005589d6" providerId="ADAL" clId="{ACC460FB-EDC5-55C8-B349-F928A764A37C}" dt="2025-10-14T17:16:41.775" v="358"/>
          <ac:picMkLst>
            <pc:docMk/>
            <pc:sldMk cId="2366708283" sldId="259"/>
            <ac:picMk id="6" creationId="{FE9BA4A6-65CB-D309-4C69-ECF9D70B50C3}"/>
          </ac:picMkLst>
        </pc:picChg>
        <pc:picChg chg="mod">
          <ac:chgData name="Aaron J Masino" userId="2136f450-c1a6-467a-901d-8891005589d6" providerId="ADAL" clId="{ACC460FB-EDC5-55C8-B349-F928A764A37C}" dt="2025-10-14T17:16:41.775" v="358"/>
          <ac:picMkLst>
            <pc:docMk/>
            <pc:sldMk cId="2366708283" sldId="259"/>
            <ac:picMk id="7" creationId="{928A682A-9314-BA22-A46A-B6C97622D4F2}"/>
          </ac:picMkLst>
        </pc:picChg>
        <pc:picChg chg="mod">
          <ac:chgData name="Aaron J Masino" userId="2136f450-c1a6-467a-901d-8891005589d6" providerId="ADAL" clId="{ACC460FB-EDC5-55C8-B349-F928A764A37C}" dt="2025-10-14T17:16:41.775" v="358"/>
          <ac:picMkLst>
            <pc:docMk/>
            <pc:sldMk cId="2366708283" sldId="259"/>
            <ac:picMk id="8" creationId="{6BCFD1A2-2C3B-CD2E-E6DA-00E49EC37878}"/>
          </ac:picMkLst>
        </pc:picChg>
        <pc:picChg chg="mod">
          <ac:chgData name="Aaron J Masino" userId="2136f450-c1a6-467a-901d-8891005589d6" providerId="ADAL" clId="{ACC460FB-EDC5-55C8-B349-F928A764A37C}" dt="2025-10-14T17:16:41.775" v="358"/>
          <ac:picMkLst>
            <pc:docMk/>
            <pc:sldMk cId="2366708283" sldId="259"/>
            <ac:picMk id="9" creationId="{AB0E5BB2-423A-7719-16FB-030ACC3811B4}"/>
          </ac:picMkLst>
        </pc:picChg>
        <pc:picChg chg="mod">
          <ac:chgData name="Aaron J Masino" userId="2136f450-c1a6-467a-901d-8891005589d6" providerId="ADAL" clId="{ACC460FB-EDC5-55C8-B349-F928A764A37C}" dt="2025-10-14T17:16:41.775" v="358"/>
          <ac:picMkLst>
            <pc:docMk/>
            <pc:sldMk cId="2366708283" sldId="259"/>
            <ac:picMk id="10" creationId="{F137C55A-1A68-E02B-0985-F87AF09A4B05}"/>
          </ac:picMkLst>
        </pc:picChg>
        <pc:cxnChg chg="mod">
          <ac:chgData name="Aaron J Masino" userId="2136f450-c1a6-467a-901d-8891005589d6" providerId="ADAL" clId="{ACC460FB-EDC5-55C8-B349-F928A764A37C}" dt="2025-10-14T17:16:41.775" v="358"/>
          <ac:cxnSpMkLst>
            <pc:docMk/>
            <pc:sldMk cId="2366708283" sldId="259"/>
            <ac:cxnSpMk id="12" creationId="{8B5E0F34-0039-F84F-6B1B-9F62CB57BA8F}"/>
          </ac:cxnSpMkLst>
        </pc:cxnChg>
        <pc:cxnChg chg="mod">
          <ac:chgData name="Aaron J Masino" userId="2136f450-c1a6-467a-901d-8891005589d6" providerId="ADAL" clId="{ACC460FB-EDC5-55C8-B349-F928A764A37C}" dt="2025-10-14T17:16:41.775" v="358"/>
          <ac:cxnSpMkLst>
            <pc:docMk/>
            <pc:sldMk cId="2366708283" sldId="259"/>
            <ac:cxnSpMk id="13" creationId="{4E17ED29-767B-71B8-F29B-316E1836C387}"/>
          </ac:cxnSpMkLst>
        </pc:cxnChg>
        <pc:cxnChg chg="mod">
          <ac:chgData name="Aaron J Masino" userId="2136f450-c1a6-467a-901d-8891005589d6" providerId="ADAL" clId="{ACC460FB-EDC5-55C8-B349-F928A764A37C}" dt="2025-10-14T17:16:41.775" v="358"/>
          <ac:cxnSpMkLst>
            <pc:docMk/>
            <pc:sldMk cId="2366708283" sldId="259"/>
            <ac:cxnSpMk id="15" creationId="{EED57B9C-E2C3-FE34-9FF0-5460C18743A0}"/>
          </ac:cxnSpMkLst>
        </pc:cxnChg>
      </pc:sldChg>
      <pc:sldChg chg="modSp new mod ord">
        <pc:chgData name="Aaron J Masino" userId="2136f450-c1a6-467a-901d-8891005589d6" providerId="ADAL" clId="{ACC460FB-EDC5-55C8-B349-F928A764A37C}" dt="2025-10-14T17:14:45.102" v="299" actId="20577"/>
        <pc:sldMkLst>
          <pc:docMk/>
          <pc:sldMk cId="1313737163" sldId="260"/>
        </pc:sldMkLst>
        <pc:spChg chg="mod">
          <ac:chgData name="Aaron J Masino" userId="2136f450-c1a6-467a-901d-8891005589d6" providerId="ADAL" clId="{ACC460FB-EDC5-55C8-B349-F928A764A37C}" dt="2025-10-14T17:14:45.102" v="299" actId="20577"/>
          <ac:spMkLst>
            <pc:docMk/>
            <pc:sldMk cId="1313737163" sldId="260"/>
            <ac:spMk id="2" creationId="{6208F9C0-6F8A-D7D9-72F5-A1DB4CA10F86}"/>
          </ac:spMkLst>
        </pc:spChg>
      </pc:sldChg>
      <pc:sldChg chg="modSp add mod ord">
        <pc:chgData name="Aaron J Masino" userId="2136f450-c1a6-467a-901d-8891005589d6" providerId="ADAL" clId="{ACC460FB-EDC5-55C8-B349-F928A764A37C}" dt="2025-10-14T17:15:02.409" v="337" actId="20577"/>
        <pc:sldMkLst>
          <pc:docMk/>
          <pc:sldMk cId="2942655425" sldId="261"/>
        </pc:sldMkLst>
        <pc:spChg chg="mod">
          <ac:chgData name="Aaron J Masino" userId="2136f450-c1a6-467a-901d-8891005589d6" providerId="ADAL" clId="{ACC460FB-EDC5-55C8-B349-F928A764A37C}" dt="2025-10-14T17:15:02.409" v="337" actId="20577"/>
          <ac:spMkLst>
            <pc:docMk/>
            <pc:sldMk cId="2942655425" sldId="261"/>
            <ac:spMk id="2" creationId="{8EE9F5BF-10BB-15EC-1AE6-E194E4C1864C}"/>
          </ac:spMkLst>
        </pc:spChg>
      </pc:sldChg>
      <pc:sldChg chg="modSp new mod">
        <pc:chgData name="Aaron J Masino" userId="2136f450-c1a6-467a-901d-8891005589d6" providerId="ADAL" clId="{ACC460FB-EDC5-55C8-B349-F928A764A37C}" dt="2025-10-14T17:15:16.210" v="348" actId="20577"/>
        <pc:sldMkLst>
          <pc:docMk/>
          <pc:sldMk cId="4180556911" sldId="262"/>
        </pc:sldMkLst>
        <pc:spChg chg="mod">
          <ac:chgData name="Aaron J Masino" userId="2136f450-c1a6-467a-901d-8891005589d6" providerId="ADAL" clId="{ACC460FB-EDC5-55C8-B349-F928A764A37C}" dt="2025-10-14T17:15:16.210" v="348" actId="20577"/>
          <ac:spMkLst>
            <pc:docMk/>
            <pc:sldMk cId="4180556911" sldId="262"/>
            <ac:spMk id="2" creationId="{887F3D0C-4B05-F8EF-B2E9-19DAC120A3FA}"/>
          </ac:spMkLst>
        </pc:spChg>
      </pc:sldChg>
      <pc:sldChg chg="modSp new mod">
        <pc:chgData name="Aaron J Masino" userId="2136f450-c1a6-467a-901d-8891005589d6" providerId="ADAL" clId="{ACC460FB-EDC5-55C8-B349-F928A764A37C}" dt="2025-10-14T17:26:44.043" v="1616" actId="20577"/>
        <pc:sldMkLst>
          <pc:docMk/>
          <pc:sldMk cId="66880965" sldId="264"/>
        </pc:sldMkLst>
        <pc:spChg chg="mod">
          <ac:chgData name="Aaron J Masino" userId="2136f450-c1a6-467a-901d-8891005589d6" providerId="ADAL" clId="{ACC460FB-EDC5-55C8-B349-F928A764A37C}" dt="2025-10-14T17:24:31.935" v="1251" actId="20577"/>
          <ac:spMkLst>
            <pc:docMk/>
            <pc:sldMk cId="66880965" sldId="264"/>
            <ac:spMk id="2" creationId="{C2A96AFF-1C95-EA4B-EF6B-C06CF4C4630C}"/>
          </ac:spMkLst>
        </pc:spChg>
        <pc:spChg chg="mod">
          <ac:chgData name="Aaron J Masino" userId="2136f450-c1a6-467a-901d-8891005589d6" providerId="ADAL" clId="{ACC460FB-EDC5-55C8-B349-F928A764A37C}" dt="2025-10-14T17:26:44.043" v="1616" actId="20577"/>
          <ac:spMkLst>
            <pc:docMk/>
            <pc:sldMk cId="66880965" sldId="264"/>
            <ac:spMk id="3" creationId="{DF0BFF24-0847-0058-591C-31E597B9F42E}"/>
          </ac:spMkLst>
        </pc:spChg>
      </pc:sldChg>
      <pc:sldChg chg="addSp delSp modSp add mod modAnim">
        <pc:chgData name="Aaron J Masino" userId="2136f450-c1a6-467a-901d-8891005589d6" providerId="ADAL" clId="{ACC460FB-EDC5-55C8-B349-F928A764A37C}" dt="2025-11-06T11:56:56.171" v="13480" actId="20577"/>
        <pc:sldMkLst>
          <pc:docMk/>
          <pc:sldMk cId="3477004761" sldId="800"/>
        </pc:sldMkLst>
        <pc:spChg chg="mod">
          <ac:chgData name="Aaron J Masino" userId="2136f450-c1a6-467a-901d-8891005589d6" providerId="ADAL" clId="{ACC460FB-EDC5-55C8-B349-F928A764A37C}" dt="2025-11-06T11:56:56.171" v="13480" actId="20577"/>
          <ac:spMkLst>
            <pc:docMk/>
            <pc:sldMk cId="3477004761" sldId="800"/>
            <ac:spMk id="3" creationId="{2B608070-2D04-1BFD-3230-0BFEDEDC814E}"/>
          </ac:spMkLst>
        </pc:spChg>
        <pc:spChg chg="add mod">
          <ac:chgData name="Aaron J Masino" userId="2136f450-c1a6-467a-901d-8891005589d6" providerId="ADAL" clId="{ACC460FB-EDC5-55C8-B349-F928A764A37C}" dt="2025-10-14T17:36:50.174" v="2075" actId="1076"/>
          <ac:spMkLst>
            <pc:docMk/>
            <pc:sldMk cId="3477004761" sldId="800"/>
            <ac:spMk id="8" creationId="{6306B5A1-984A-5794-02A7-9420A18D763C}"/>
          </ac:spMkLst>
        </pc:spChg>
      </pc:sldChg>
      <pc:sldChg chg="addSp delSp modSp add mod modAnim">
        <pc:chgData name="Aaron J Masino" userId="2136f450-c1a6-467a-901d-8891005589d6" providerId="ADAL" clId="{ACC460FB-EDC5-55C8-B349-F928A764A37C}" dt="2025-10-14T18:00:10.017" v="3129"/>
        <pc:sldMkLst>
          <pc:docMk/>
          <pc:sldMk cId="2859168226" sldId="801"/>
        </pc:sldMkLst>
        <pc:spChg chg="mod">
          <ac:chgData name="Aaron J Masino" userId="2136f450-c1a6-467a-901d-8891005589d6" providerId="ADAL" clId="{ACC460FB-EDC5-55C8-B349-F928A764A37C}" dt="2025-10-14T17:33:08.538" v="1653" actId="20577"/>
          <ac:spMkLst>
            <pc:docMk/>
            <pc:sldMk cId="2859168226" sldId="801"/>
            <ac:spMk id="2" creationId="{9A10024A-FA39-00B6-A547-50C5BBD52F05}"/>
          </ac:spMkLst>
        </pc:spChg>
        <pc:spChg chg="mod">
          <ac:chgData name="Aaron J Masino" userId="2136f450-c1a6-467a-901d-8891005589d6" providerId="ADAL" clId="{ACC460FB-EDC5-55C8-B349-F928A764A37C}" dt="2025-10-14T17:34:43.486" v="1897" actId="20577"/>
          <ac:spMkLst>
            <pc:docMk/>
            <pc:sldMk cId="2859168226" sldId="801"/>
            <ac:spMk id="3" creationId="{4F024832-33A2-E90A-B202-8466DBF855BB}"/>
          </ac:spMkLst>
        </pc:spChg>
        <pc:spChg chg="add mod">
          <ac:chgData name="Aaron J Masino" userId="2136f450-c1a6-467a-901d-8891005589d6" providerId="ADAL" clId="{ACC460FB-EDC5-55C8-B349-F928A764A37C}" dt="2025-10-14T17:41:05.775" v="2165" actId="207"/>
          <ac:spMkLst>
            <pc:docMk/>
            <pc:sldMk cId="2859168226" sldId="801"/>
            <ac:spMk id="8" creationId="{7AC0BA55-E34A-018D-97EE-2A1DF937C52F}"/>
          </ac:spMkLst>
        </pc:spChg>
        <pc:spChg chg="add mod">
          <ac:chgData name="Aaron J Masino" userId="2136f450-c1a6-467a-901d-8891005589d6" providerId="ADAL" clId="{ACC460FB-EDC5-55C8-B349-F928A764A37C}" dt="2025-10-14T17:40:45.939" v="2163" actId="1076"/>
          <ac:spMkLst>
            <pc:docMk/>
            <pc:sldMk cId="2859168226" sldId="801"/>
            <ac:spMk id="16" creationId="{7967C2E0-28A0-9C8D-BD5F-098254F4590A}"/>
          </ac:spMkLst>
        </pc:spChg>
        <pc:spChg chg="add mod">
          <ac:chgData name="Aaron J Masino" userId="2136f450-c1a6-467a-901d-8891005589d6" providerId="ADAL" clId="{ACC460FB-EDC5-55C8-B349-F928A764A37C}" dt="2025-10-14T17:41:15.230" v="2166" actId="166"/>
          <ac:spMkLst>
            <pc:docMk/>
            <pc:sldMk cId="2859168226" sldId="801"/>
            <ac:spMk id="18" creationId="{8D03B1D5-3831-D54F-9F2F-8D8B6B72691E}"/>
          </ac:spMkLst>
        </pc:spChg>
        <pc:spChg chg="add mod">
          <ac:chgData name="Aaron J Masino" userId="2136f450-c1a6-467a-901d-8891005589d6" providerId="ADAL" clId="{ACC460FB-EDC5-55C8-B349-F928A764A37C}" dt="2025-10-14T17:40:30.824" v="2159" actId="2085"/>
          <ac:spMkLst>
            <pc:docMk/>
            <pc:sldMk cId="2859168226" sldId="801"/>
            <ac:spMk id="21" creationId="{A0C9EED7-CC73-DE6F-2B29-F9DC2488970B}"/>
          </ac:spMkLst>
        </pc:spChg>
        <pc:spChg chg="add mod">
          <ac:chgData name="Aaron J Masino" userId="2136f450-c1a6-467a-901d-8891005589d6" providerId="ADAL" clId="{ACC460FB-EDC5-55C8-B349-F928A764A37C}" dt="2025-10-14T18:00:10.017" v="3129"/>
          <ac:spMkLst>
            <pc:docMk/>
            <pc:sldMk cId="2859168226" sldId="801"/>
            <ac:spMk id="24" creationId="{FE9CE815-E36F-68EE-6969-38DC8F36BD91}"/>
          </ac:spMkLst>
        </pc:spChg>
        <pc:grpChg chg="add">
          <ac:chgData name="Aaron J Masino" userId="2136f450-c1a6-467a-901d-8891005589d6" providerId="ADAL" clId="{ACC460FB-EDC5-55C8-B349-F928A764A37C}" dt="2025-10-14T17:40:34.471" v="2160" actId="164"/>
          <ac:grpSpMkLst>
            <pc:docMk/>
            <pc:sldMk cId="2859168226" sldId="801"/>
            <ac:grpSpMk id="22" creationId="{8C9AEBDB-4BA5-F0CB-983A-2B58661A0837}"/>
          </ac:grpSpMkLst>
        </pc:grpChg>
        <pc:picChg chg="add mod">
          <ac:chgData name="Aaron J Masino" userId="2136f450-c1a6-467a-901d-8891005589d6" providerId="ADAL" clId="{ACC460FB-EDC5-55C8-B349-F928A764A37C}" dt="2025-10-14T17:39:52.594" v="2150" actId="1076"/>
          <ac:picMkLst>
            <pc:docMk/>
            <pc:sldMk cId="2859168226" sldId="801"/>
            <ac:picMk id="19" creationId="{4AFED9A9-5311-5CE8-D714-6077E745B99B}"/>
          </ac:picMkLst>
        </pc:picChg>
      </pc:sldChg>
      <pc:sldChg chg="addSp delSp modSp add mod modAnim">
        <pc:chgData name="Aaron J Masino" userId="2136f450-c1a6-467a-901d-8891005589d6" providerId="ADAL" clId="{ACC460FB-EDC5-55C8-B349-F928A764A37C}" dt="2025-10-14T20:29:09.605" v="9486" actId="113"/>
        <pc:sldMkLst>
          <pc:docMk/>
          <pc:sldMk cId="3985134829" sldId="802"/>
        </pc:sldMkLst>
        <pc:spChg chg="mod">
          <ac:chgData name="Aaron J Masino" userId="2136f450-c1a6-467a-901d-8891005589d6" providerId="ADAL" clId="{ACC460FB-EDC5-55C8-B349-F928A764A37C}" dt="2025-10-14T17:41:41.891" v="2187" actId="20577"/>
          <ac:spMkLst>
            <pc:docMk/>
            <pc:sldMk cId="3985134829" sldId="802"/>
            <ac:spMk id="2" creationId="{E113D125-A829-B2CA-97BB-5544DE5C4747}"/>
          </ac:spMkLst>
        </pc:spChg>
        <pc:spChg chg="mod">
          <ac:chgData name="Aaron J Masino" userId="2136f450-c1a6-467a-901d-8891005589d6" providerId="ADAL" clId="{ACC460FB-EDC5-55C8-B349-F928A764A37C}" dt="2025-10-14T20:29:09.605" v="9486" actId="113"/>
          <ac:spMkLst>
            <pc:docMk/>
            <pc:sldMk cId="3985134829" sldId="802"/>
            <ac:spMk id="3" creationId="{CCFAFAA5-3C32-ED1F-0A3E-43AE13D05ED1}"/>
          </ac:spMkLst>
        </pc:spChg>
        <pc:spChg chg="add mod">
          <ac:chgData name="Aaron J Masino" userId="2136f450-c1a6-467a-901d-8891005589d6" providerId="ADAL" clId="{ACC460FB-EDC5-55C8-B349-F928A764A37C}" dt="2025-10-14T17:42:33.848" v="2193" actId="2085"/>
          <ac:spMkLst>
            <pc:docMk/>
            <pc:sldMk cId="3985134829" sldId="802"/>
            <ac:spMk id="5" creationId="{DDDB7C85-61EF-712A-C63B-6093EB9DE018}"/>
          </ac:spMkLst>
        </pc:spChg>
        <pc:spChg chg="add mod">
          <ac:chgData name="Aaron J Masino" userId="2136f450-c1a6-467a-901d-8891005589d6" providerId="ADAL" clId="{ACC460FB-EDC5-55C8-B349-F928A764A37C}" dt="2025-10-14T18:00:08.413" v="3128"/>
          <ac:spMkLst>
            <pc:docMk/>
            <pc:sldMk cId="3985134829" sldId="802"/>
            <ac:spMk id="9" creationId="{92FCA9F4-6F02-D652-F6BB-9121D534C672}"/>
          </ac:spMkLst>
        </pc:spChg>
        <pc:grpChg chg="add mod">
          <ac:chgData name="Aaron J Masino" userId="2136f450-c1a6-467a-901d-8891005589d6" providerId="ADAL" clId="{ACC460FB-EDC5-55C8-B349-F928A764A37C}" dt="2025-10-14T17:42:40.089" v="2195" actId="167"/>
          <ac:grpSpMkLst>
            <pc:docMk/>
            <pc:sldMk cId="3985134829" sldId="802"/>
            <ac:grpSpMk id="6" creationId="{CAF3D2A9-3002-F560-15AC-46AD8519ACAF}"/>
          </ac:grpSpMkLst>
        </pc:grpChg>
        <pc:picChg chg="add mod">
          <ac:chgData name="Aaron J Masino" userId="2136f450-c1a6-467a-901d-8891005589d6" providerId="ADAL" clId="{ACC460FB-EDC5-55C8-B349-F928A764A37C}" dt="2025-10-14T17:42:20.093" v="2190" actId="1076"/>
          <ac:picMkLst>
            <pc:docMk/>
            <pc:sldMk cId="3985134829" sldId="802"/>
            <ac:picMk id="4" creationId="{532EE807-A905-22A8-1CEB-AAD93E3D07DC}"/>
          </ac:picMkLst>
        </pc:picChg>
      </pc:sldChg>
      <pc:sldChg chg="addSp modSp new mod">
        <pc:chgData name="Aaron J Masino" userId="2136f450-c1a6-467a-901d-8891005589d6" providerId="ADAL" clId="{ACC460FB-EDC5-55C8-B349-F928A764A37C}" dt="2025-10-14T18:00:06.040" v="3127"/>
        <pc:sldMkLst>
          <pc:docMk/>
          <pc:sldMk cId="93136196" sldId="803"/>
        </pc:sldMkLst>
        <pc:spChg chg="mod">
          <ac:chgData name="Aaron J Masino" userId="2136f450-c1a6-467a-901d-8891005589d6" providerId="ADAL" clId="{ACC460FB-EDC5-55C8-B349-F928A764A37C}" dt="2025-10-14T17:56:42.889" v="2783" actId="20577"/>
          <ac:spMkLst>
            <pc:docMk/>
            <pc:sldMk cId="93136196" sldId="803"/>
            <ac:spMk id="2" creationId="{F537F32E-1395-8DF3-0D90-B331AFB5BD3F}"/>
          </ac:spMkLst>
        </pc:spChg>
        <pc:spChg chg="mod">
          <ac:chgData name="Aaron J Masino" userId="2136f450-c1a6-467a-901d-8891005589d6" providerId="ADAL" clId="{ACC460FB-EDC5-55C8-B349-F928A764A37C}" dt="2025-10-14T17:58:53.985" v="3120" actId="20577"/>
          <ac:spMkLst>
            <pc:docMk/>
            <pc:sldMk cId="93136196" sldId="803"/>
            <ac:spMk id="3" creationId="{AE49C27A-656C-C99C-287B-A6BC5D605E29}"/>
          </ac:spMkLst>
        </pc:spChg>
        <pc:spChg chg="add mod">
          <ac:chgData name="Aaron J Masino" userId="2136f450-c1a6-467a-901d-8891005589d6" providerId="ADAL" clId="{ACC460FB-EDC5-55C8-B349-F928A764A37C}" dt="2025-10-14T17:59:46.929" v="3125" actId="2085"/>
          <ac:spMkLst>
            <pc:docMk/>
            <pc:sldMk cId="93136196" sldId="803"/>
            <ac:spMk id="5" creationId="{DBBE2C14-2D3D-1A73-C89B-7E209DA0260E}"/>
          </ac:spMkLst>
        </pc:spChg>
        <pc:spChg chg="add mod">
          <ac:chgData name="Aaron J Masino" userId="2136f450-c1a6-467a-901d-8891005589d6" providerId="ADAL" clId="{ACC460FB-EDC5-55C8-B349-F928A764A37C}" dt="2025-10-14T18:00:06.040" v="3127"/>
          <ac:spMkLst>
            <pc:docMk/>
            <pc:sldMk cId="93136196" sldId="803"/>
            <ac:spMk id="7" creationId="{1445266B-406C-600F-D53F-4F5B0ED33A91}"/>
          </ac:spMkLst>
        </pc:spChg>
        <pc:grpChg chg="add">
          <ac:chgData name="Aaron J Masino" userId="2136f450-c1a6-467a-901d-8891005589d6" providerId="ADAL" clId="{ACC460FB-EDC5-55C8-B349-F928A764A37C}" dt="2025-10-14T17:59:51.710" v="3126" actId="164"/>
          <ac:grpSpMkLst>
            <pc:docMk/>
            <pc:sldMk cId="93136196" sldId="803"/>
            <ac:grpSpMk id="6" creationId="{8D7CE00B-9E98-1448-03C0-FF27D20F9E72}"/>
          </ac:grpSpMkLst>
        </pc:grpChg>
        <pc:picChg chg="add mod">
          <ac:chgData name="Aaron J Masino" userId="2136f450-c1a6-467a-901d-8891005589d6" providerId="ADAL" clId="{ACC460FB-EDC5-55C8-B349-F928A764A37C}" dt="2025-10-14T17:59:30.793" v="3122" actId="1076"/>
          <ac:picMkLst>
            <pc:docMk/>
            <pc:sldMk cId="93136196" sldId="803"/>
            <ac:picMk id="4" creationId="{5AFB89FF-346B-AB6F-2A27-CEFED98E9230}"/>
          </ac:picMkLst>
        </pc:picChg>
      </pc:sldChg>
      <pc:sldChg chg="modSp new mod">
        <pc:chgData name="Aaron J Masino" userId="2136f450-c1a6-467a-901d-8891005589d6" providerId="ADAL" clId="{ACC460FB-EDC5-55C8-B349-F928A764A37C}" dt="2025-11-06T12:02:57.767" v="13481" actId="20577"/>
        <pc:sldMkLst>
          <pc:docMk/>
          <pc:sldMk cId="2215270745" sldId="804"/>
        </pc:sldMkLst>
        <pc:spChg chg="mod">
          <ac:chgData name="Aaron J Masino" userId="2136f450-c1a6-467a-901d-8891005589d6" providerId="ADAL" clId="{ACC460FB-EDC5-55C8-B349-F928A764A37C}" dt="2025-10-14T18:01:56.164" v="3161" actId="20577"/>
          <ac:spMkLst>
            <pc:docMk/>
            <pc:sldMk cId="2215270745" sldId="804"/>
            <ac:spMk id="2" creationId="{BF3AB7EA-FDF2-D0AB-1002-4BFA193E80AF}"/>
          </ac:spMkLst>
        </pc:spChg>
        <pc:spChg chg="mod">
          <ac:chgData name="Aaron J Masino" userId="2136f450-c1a6-467a-901d-8891005589d6" providerId="ADAL" clId="{ACC460FB-EDC5-55C8-B349-F928A764A37C}" dt="2025-11-06T12:02:57.767" v="13481" actId="20577"/>
          <ac:spMkLst>
            <pc:docMk/>
            <pc:sldMk cId="2215270745" sldId="804"/>
            <ac:spMk id="3" creationId="{BD52F32E-D81C-7C08-E5DA-81A2BBFCFB1B}"/>
          </ac:spMkLst>
        </pc:spChg>
      </pc:sldChg>
      <pc:sldChg chg="addSp modSp new mod">
        <pc:chgData name="Aaron J Masino" userId="2136f450-c1a6-467a-901d-8891005589d6" providerId="ADAL" clId="{ACC460FB-EDC5-55C8-B349-F928A764A37C}" dt="2025-10-14T18:09:46.224" v="3960"/>
        <pc:sldMkLst>
          <pc:docMk/>
          <pc:sldMk cId="2396095428" sldId="805"/>
        </pc:sldMkLst>
        <pc:spChg chg="mod">
          <ac:chgData name="Aaron J Masino" userId="2136f450-c1a6-467a-901d-8891005589d6" providerId="ADAL" clId="{ACC460FB-EDC5-55C8-B349-F928A764A37C}" dt="2025-10-14T18:06:16.276" v="3635" actId="20577"/>
          <ac:spMkLst>
            <pc:docMk/>
            <pc:sldMk cId="2396095428" sldId="805"/>
            <ac:spMk id="2" creationId="{1A8C778F-E83E-E9F5-07CC-F9B7613C8992}"/>
          </ac:spMkLst>
        </pc:spChg>
        <pc:spChg chg="mod">
          <ac:chgData name="Aaron J Masino" userId="2136f450-c1a6-467a-901d-8891005589d6" providerId="ADAL" clId="{ACC460FB-EDC5-55C8-B349-F928A764A37C}" dt="2025-10-14T18:09:15.742" v="3957" actId="20577"/>
          <ac:spMkLst>
            <pc:docMk/>
            <pc:sldMk cId="2396095428" sldId="805"/>
            <ac:spMk id="3" creationId="{CC8F13DA-C2BB-967D-2C36-8933F6188AA8}"/>
          </ac:spMkLst>
        </pc:spChg>
        <pc:spChg chg="add mod">
          <ac:chgData name="Aaron J Masino" userId="2136f450-c1a6-467a-901d-8891005589d6" providerId="ADAL" clId="{ACC460FB-EDC5-55C8-B349-F928A764A37C}" dt="2025-10-14T18:09:46.224" v="3960"/>
          <ac:spMkLst>
            <pc:docMk/>
            <pc:sldMk cId="2396095428" sldId="805"/>
            <ac:spMk id="5" creationId="{0806708E-C02C-99C7-D59A-D2C77BD3C458}"/>
          </ac:spMkLst>
        </pc:spChg>
        <pc:picChg chg="add mod">
          <ac:chgData name="Aaron J Masino" userId="2136f450-c1a6-467a-901d-8891005589d6" providerId="ADAL" clId="{ACC460FB-EDC5-55C8-B349-F928A764A37C}" dt="2025-10-14T18:09:40.027" v="3959" actId="1076"/>
          <ac:picMkLst>
            <pc:docMk/>
            <pc:sldMk cId="2396095428" sldId="805"/>
            <ac:picMk id="4" creationId="{96881C7E-46D0-E05A-80E9-95ED3B6260E4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4T18:14:24.699" v="4238" actId="1076"/>
        <pc:sldMkLst>
          <pc:docMk/>
          <pc:sldMk cId="2393624747" sldId="806"/>
        </pc:sldMkLst>
        <pc:spChg chg="mod">
          <ac:chgData name="Aaron J Masino" userId="2136f450-c1a6-467a-901d-8891005589d6" providerId="ADAL" clId="{ACC460FB-EDC5-55C8-B349-F928A764A37C}" dt="2025-10-14T18:13:56.685" v="4235" actId="113"/>
          <ac:spMkLst>
            <pc:docMk/>
            <pc:sldMk cId="2393624747" sldId="806"/>
            <ac:spMk id="3" creationId="{727D7F02-E378-C70A-8A0E-0243CD1396B8}"/>
          </ac:spMkLst>
        </pc:spChg>
        <pc:picChg chg="add mod">
          <ac:chgData name="Aaron J Masino" userId="2136f450-c1a6-467a-901d-8891005589d6" providerId="ADAL" clId="{ACC460FB-EDC5-55C8-B349-F928A764A37C}" dt="2025-10-14T18:14:24.699" v="4238" actId="1076"/>
          <ac:picMkLst>
            <pc:docMk/>
            <pc:sldMk cId="2393624747" sldId="806"/>
            <ac:picMk id="6" creationId="{76CEFB74-29EB-96C4-C524-2C5CE935863B}"/>
          </ac:picMkLst>
        </pc:picChg>
      </pc:sldChg>
      <pc:sldChg chg="modSp new mod ord">
        <pc:chgData name="Aaron J Masino" userId="2136f450-c1a6-467a-901d-8891005589d6" providerId="ADAL" clId="{ACC460FB-EDC5-55C8-B349-F928A764A37C}" dt="2025-10-14T18:41:40.942" v="4785" actId="20578"/>
        <pc:sldMkLst>
          <pc:docMk/>
          <pc:sldMk cId="4095520285" sldId="808"/>
        </pc:sldMkLst>
        <pc:spChg chg="mod">
          <ac:chgData name="Aaron J Masino" userId="2136f450-c1a6-467a-901d-8891005589d6" providerId="ADAL" clId="{ACC460FB-EDC5-55C8-B349-F928A764A37C}" dt="2025-10-14T18:37:45.405" v="4590" actId="20577"/>
          <ac:spMkLst>
            <pc:docMk/>
            <pc:sldMk cId="4095520285" sldId="808"/>
            <ac:spMk id="2" creationId="{8FA1885A-6432-960A-6A67-165834E98E16}"/>
          </ac:spMkLst>
        </pc:spChg>
        <pc:spChg chg="mod">
          <ac:chgData name="Aaron J Masino" userId="2136f450-c1a6-467a-901d-8891005589d6" providerId="ADAL" clId="{ACC460FB-EDC5-55C8-B349-F928A764A37C}" dt="2025-10-14T18:40:53.210" v="4774" actId="114"/>
          <ac:spMkLst>
            <pc:docMk/>
            <pc:sldMk cId="4095520285" sldId="808"/>
            <ac:spMk id="3" creationId="{55237084-FFA7-31BA-0D1B-C7735A29001B}"/>
          </ac:spMkLst>
        </pc:spChg>
      </pc:sldChg>
      <pc:sldChg chg="addSp delSp modSp add mod ord modAnim">
        <pc:chgData name="Aaron J Masino" userId="2136f450-c1a6-467a-901d-8891005589d6" providerId="ADAL" clId="{ACC460FB-EDC5-55C8-B349-F928A764A37C}" dt="2025-10-14T18:46:06.639" v="5089" actId="1076"/>
        <pc:sldMkLst>
          <pc:docMk/>
          <pc:sldMk cId="3728973262" sldId="809"/>
        </pc:sldMkLst>
        <pc:spChg chg="mod">
          <ac:chgData name="Aaron J Masino" userId="2136f450-c1a6-467a-901d-8891005589d6" providerId="ADAL" clId="{ACC460FB-EDC5-55C8-B349-F928A764A37C}" dt="2025-10-14T18:41:48.035" v="4795" actId="20577"/>
          <ac:spMkLst>
            <pc:docMk/>
            <pc:sldMk cId="3728973262" sldId="809"/>
            <ac:spMk id="2" creationId="{F5BE4AA3-6068-B5EC-40FA-F3510047205A}"/>
          </ac:spMkLst>
        </pc:spChg>
        <pc:spChg chg="mod">
          <ac:chgData name="Aaron J Masino" userId="2136f450-c1a6-467a-901d-8891005589d6" providerId="ADAL" clId="{ACC460FB-EDC5-55C8-B349-F928A764A37C}" dt="2025-10-14T18:44:20.527" v="5006"/>
          <ac:spMkLst>
            <pc:docMk/>
            <pc:sldMk cId="3728973262" sldId="809"/>
            <ac:spMk id="3" creationId="{9E557808-E27A-035B-4689-645BC7BF3AA1}"/>
          </ac:spMkLst>
        </pc:spChg>
        <pc:spChg chg="mod">
          <ac:chgData name="Aaron J Masino" userId="2136f450-c1a6-467a-901d-8891005589d6" providerId="ADAL" clId="{ACC460FB-EDC5-55C8-B349-F928A764A37C}" dt="2025-10-14T18:46:06.639" v="5089" actId="1076"/>
          <ac:spMkLst>
            <pc:docMk/>
            <pc:sldMk cId="3728973262" sldId="809"/>
            <ac:spMk id="18" creationId="{E008207E-A8C9-9CD1-3A2F-793AA9D2FD83}"/>
          </ac:spMkLst>
        </pc:spChg>
        <pc:picChg chg="add mod">
          <ac:chgData name="Aaron J Masino" userId="2136f450-c1a6-467a-901d-8891005589d6" providerId="ADAL" clId="{ACC460FB-EDC5-55C8-B349-F928A764A37C}" dt="2025-10-14T18:45:16.027" v="5013" actId="1076"/>
          <ac:picMkLst>
            <pc:docMk/>
            <pc:sldMk cId="3728973262" sldId="809"/>
            <ac:picMk id="7" creationId="{01A0B0F2-3942-A109-0BBA-9A8CAB49C855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10-14T18:55:30.187" v="5628" actId="207"/>
        <pc:sldMkLst>
          <pc:docMk/>
          <pc:sldMk cId="437842104" sldId="810"/>
        </pc:sldMkLst>
        <pc:spChg chg="mod">
          <ac:chgData name="Aaron J Masino" userId="2136f450-c1a6-467a-901d-8891005589d6" providerId="ADAL" clId="{ACC460FB-EDC5-55C8-B349-F928A764A37C}" dt="2025-10-14T18:46:25.297" v="5112" actId="20577"/>
          <ac:spMkLst>
            <pc:docMk/>
            <pc:sldMk cId="437842104" sldId="810"/>
            <ac:spMk id="2" creationId="{9F0E4108-5FD8-E2E2-42EB-9CB5520EBE1E}"/>
          </ac:spMkLst>
        </pc:spChg>
        <pc:spChg chg="add del mod">
          <ac:chgData name="Aaron J Masino" userId="2136f450-c1a6-467a-901d-8891005589d6" providerId="ADAL" clId="{ACC460FB-EDC5-55C8-B349-F928A764A37C}" dt="2025-10-14T18:55:30.187" v="5628" actId="207"/>
          <ac:spMkLst>
            <pc:docMk/>
            <pc:sldMk cId="437842104" sldId="810"/>
            <ac:spMk id="3" creationId="{F7CB162F-5B03-0E15-2B81-4AB6FC99C83A}"/>
          </ac:spMkLst>
        </pc:spChg>
        <pc:spChg chg="add mod">
          <ac:chgData name="Aaron J Masino" userId="2136f450-c1a6-467a-901d-8891005589d6" providerId="ADAL" clId="{ACC460FB-EDC5-55C8-B349-F928A764A37C}" dt="2025-10-14T18:47:40.945" v="5131" actId="1076"/>
          <ac:spMkLst>
            <pc:docMk/>
            <pc:sldMk cId="437842104" sldId="810"/>
            <ac:spMk id="5" creationId="{4E47B371-0EC3-1FE6-6597-DE0167B5C86E}"/>
          </ac:spMkLst>
        </pc:spChg>
        <pc:spChg chg="add mod">
          <ac:chgData name="Aaron J Masino" userId="2136f450-c1a6-467a-901d-8891005589d6" providerId="ADAL" clId="{ACC460FB-EDC5-55C8-B349-F928A764A37C}" dt="2025-10-14T18:47:40.945" v="5131" actId="1076"/>
          <ac:spMkLst>
            <pc:docMk/>
            <pc:sldMk cId="437842104" sldId="810"/>
            <ac:spMk id="6" creationId="{09746F67-3167-48E8-BF41-7614D298861A}"/>
          </ac:spMkLst>
        </pc:spChg>
        <pc:spChg chg="add mod">
          <ac:chgData name="Aaron J Masino" userId="2136f450-c1a6-467a-901d-8891005589d6" providerId="ADAL" clId="{ACC460FB-EDC5-55C8-B349-F928A764A37C}" dt="2025-10-14T18:53:29.389" v="5412"/>
          <ac:spMkLst>
            <pc:docMk/>
            <pc:sldMk cId="437842104" sldId="810"/>
            <ac:spMk id="8" creationId="{08E8C685-C25C-4577-DC3C-A48FE1768B65}"/>
          </ac:spMkLst>
        </pc:spChg>
        <pc:picChg chg="add mod">
          <ac:chgData name="Aaron J Masino" userId="2136f450-c1a6-467a-901d-8891005589d6" providerId="ADAL" clId="{ACC460FB-EDC5-55C8-B349-F928A764A37C}" dt="2025-10-14T18:47:39.940" v="5130" actId="1076"/>
          <ac:picMkLst>
            <pc:docMk/>
            <pc:sldMk cId="437842104" sldId="810"/>
            <ac:picMk id="4" creationId="{1135BC8A-87E2-8DAE-2ECF-0942E92C03D0}"/>
          </ac:picMkLst>
        </pc:picChg>
      </pc:sldChg>
      <pc:sldChg chg="modSp new mod ord">
        <pc:chgData name="Aaron J Masino" userId="2136f450-c1a6-467a-901d-8891005589d6" providerId="ADAL" clId="{ACC460FB-EDC5-55C8-B349-F928A764A37C}" dt="2025-10-14T21:10:23.584" v="10795" actId="20578"/>
        <pc:sldMkLst>
          <pc:docMk/>
          <pc:sldMk cId="597214653" sldId="811"/>
        </pc:sldMkLst>
        <pc:spChg chg="mod">
          <ac:chgData name="Aaron J Masino" userId="2136f450-c1a6-467a-901d-8891005589d6" providerId="ADAL" clId="{ACC460FB-EDC5-55C8-B349-F928A764A37C}" dt="2025-10-14T18:55:53.431" v="5643" actId="20577"/>
          <ac:spMkLst>
            <pc:docMk/>
            <pc:sldMk cId="597214653" sldId="811"/>
            <ac:spMk id="2" creationId="{7F40BB18-E060-117F-53F0-DD243AB48E62}"/>
          </ac:spMkLst>
        </pc:spChg>
        <pc:spChg chg="mod">
          <ac:chgData name="Aaron J Masino" userId="2136f450-c1a6-467a-901d-8891005589d6" providerId="ADAL" clId="{ACC460FB-EDC5-55C8-B349-F928A764A37C}" dt="2025-10-14T19:06:12.914" v="6044" actId="20577"/>
          <ac:spMkLst>
            <pc:docMk/>
            <pc:sldMk cId="597214653" sldId="811"/>
            <ac:spMk id="3" creationId="{02B424FA-4E0B-AF52-189B-2A359A37391E}"/>
          </ac:spMkLst>
        </pc:spChg>
      </pc:sldChg>
      <pc:sldChg chg="addSp modSp new mod ord">
        <pc:chgData name="Aaron J Masino" userId="2136f450-c1a6-467a-901d-8891005589d6" providerId="ADAL" clId="{ACC460FB-EDC5-55C8-B349-F928A764A37C}" dt="2025-10-14T21:10:23.584" v="10795" actId="20578"/>
        <pc:sldMkLst>
          <pc:docMk/>
          <pc:sldMk cId="2696221465" sldId="812"/>
        </pc:sldMkLst>
        <pc:spChg chg="mod">
          <ac:chgData name="Aaron J Masino" userId="2136f450-c1a6-467a-901d-8891005589d6" providerId="ADAL" clId="{ACC460FB-EDC5-55C8-B349-F928A764A37C}" dt="2025-10-14T19:06:30.260" v="6057" actId="20577"/>
          <ac:spMkLst>
            <pc:docMk/>
            <pc:sldMk cId="2696221465" sldId="812"/>
            <ac:spMk id="2" creationId="{85FB8E48-DAF7-064F-2E48-CB75AFDBA142}"/>
          </ac:spMkLst>
        </pc:spChg>
        <pc:spChg chg="mod">
          <ac:chgData name="Aaron J Masino" userId="2136f450-c1a6-467a-901d-8891005589d6" providerId="ADAL" clId="{ACC460FB-EDC5-55C8-B349-F928A764A37C}" dt="2025-10-14T19:11:03.933" v="6312" actId="20577"/>
          <ac:spMkLst>
            <pc:docMk/>
            <pc:sldMk cId="2696221465" sldId="812"/>
            <ac:spMk id="3" creationId="{D36BDD98-AA63-CF1F-DA3A-F96296A9D79C}"/>
          </ac:spMkLst>
        </pc:spChg>
        <pc:picChg chg="add mod">
          <ac:chgData name="Aaron J Masino" userId="2136f450-c1a6-467a-901d-8891005589d6" providerId="ADAL" clId="{ACC460FB-EDC5-55C8-B349-F928A764A37C}" dt="2025-10-14T19:11:23.953" v="6314" actId="1076"/>
          <ac:picMkLst>
            <pc:docMk/>
            <pc:sldMk cId="2696221465" sldId="812"/>
            <ac:picMk id="4" creationId="{F51ACD05-EE77-0015-57D0-16404C91B844}"/>
          </ac:picMkLst>
        </pc:picChg>
      </pc:sldChg>
      <pc:sldChg chg="addSp delSp modSp add mod ord">
        <pc:chgData name="Aaron J Masino" userId="2136f450-c1a6-467a-901d-8891005589d6" providerId="ADAL" clId="{ACC460FB-EDC5-55C8-B349-F928A764A37C}" dt="2025-10-14T21:10:23.584" v="10795" actId="20578"/>
        <pc:sldMkLst>
          <pc:docMk/>
          <pc:sldMk cId="2960695888" sldId="813"/>
        </pc:sldMkLst>
        <pc:spChg chg="mod">
          <ac:chgData name="Aaron J Masino" userId="2136f450-c1a6-467a-901d-8891005589d6" providerId="ADAL" clId="{ACC460FB-EDC5-55C8-B349-F928A764A37C}" dt="2025-10-14T19:28:12.700" v="7208" actId="20577"/>
          <ac:spMkLst>
            <pc:docMk/>
            <pc:sldMk cId="2960695888" sldId="813"/>
            <ac:spMk id="3" creationId="{AFB900A2-EAC9-3701-FA49-F9A896368144}"/>
          </ac:spMkLst>
        </pc:spChg>
        <pc:spChg chg="add mod">
          <ac:chgData name="Aaron J Masino" userId="2136f450-c1a6-467a-901d-8891005589d6" providerId="ADAL" clId="{ACC460FB-EDC5-55C8-B349-F928A764A37C}" dt="2025-10-14T19:33:53.711" v="7440" actId="20577"/>
          <ac:spMkLst>
            <pc:docMk/>
            <pc:sldMk cId="2960695888" sldId="813"/>
            <ac:spMk id="6" creationId="{6130B694-5A60-22CF-3D6F-40A9699128D1}"/>
          </ac:spMkLst>
        </pc:spChg>
        <pc:spChg chg="add mod">
          <ac:chgData name="Aaron J Masino" userId="2136f450-c1a6-467a-901d-8891005589d6" providerId="ADAL" clId="{ACC460FB-EDC5-55C8-B349-F928A764A37C}" dt="2025-10-14T19:34:19.350" v="7447" actId="313"/>
          <ac:spMkLst>
            <pc:docMk/>
            <pc:sldMk cId="2960695888" sldId="813"/>
            <ac:spMk id="8" creationId="{85AFD700-7DD3-C187-04AE-8A71A9F63320}"/>
          </ac:spMkLst>
        </pc:spChg>
        <pc:picChg chg="add mod">
          <ac:chgData name="Aaron J Masino" userId="2136f450-c1a6-467a-901d-8891005589d6" providerId="ADAL" clId="{ACC460FB-EDC5-55C8-B349-F928A764A37C}" dt="2025-10-14T19:38:17.758" v="7477" actId="1076"/>
          <ac:picMkLst>
            <pc:docMk/>
            <pc:sldMk cId="2960695888" sldId="813"/>
            <ac:picMk id="1026" creationId="{751D675E-129F-DB80-AA0C-755CC9DCE799}"/>
          </ac:picMkLst>
        </pc:picChg>
      </pc:sldChg>
      <pc:sldChg chg="addSp modSp new mod ord">
        <pc:chgData name="Aaron J Masino" userId="2136f450-c1a6-467a-901d-8891005589d6" providerId="ADAL" clId="{ACC460FB-EDC5-55C8-B349-F928A764A37C}" dt="2025-10-14T21:10:23.584" v="10795" actId="20578"/>
        <pc:sldMkLst>
          <pc:docMk/>
          <pc:sldMk cId="2006801169" sldId="814"/>
        </pc:sldMkLst>
        <pc:spChg chg="mod">
          <ac:chgData name="Aaron J Masino" userId="2136f450-c1a6-467a-901d-8891005589d6" providerId="ADAL" clId="{ACC460FB-EDC5-55C8-B349-F928A764A37C}" dt="2025-10-14T19:22:06.980" v="6861" actId="20577"/>
          <ac:spMkLst>
            <pc:docMk/>
            <pc:sldMk cId="2006801169" sldId="814"/>
            <ac:spMk id="2" creationId="{BF920568-BC46-7E88-82C6-3E6EE58DB55F}"/>
          </ac:spMkLst>
        </pc:spChg>
        <pc:spChg chg="mod">
          <ac:chgData name="Aaron J Masino" userId="2136f450-c1a6-467a-901d-8891005589d6" providerId="ADAL" clId="{ACC460FB-EDC5-55C8-B349-F928A764A37C}" dt="2025-10-14T19:35:33.115" v="7471" actId="207"/>
          <ac:spMkLst>
            <pc:docMk/>
            <pc:sldMk cId="2006801169" sldId="814"/>
            <ac:spMk id="3" creationId="{A083ABEF-7BA6-2137-A79C-0BF79E65B6EF}"/>
          </ac:spMkLst>
        </pc:spChg>
        <pc:spChg chg="add mod">
          <ac:chgData name="Aaron J Masino" userId="2136f450-c1a6-467a-901d-8891005589d6" providerId="ADAL" clId="{ACC460FB-EDC5-55C8-B349-F928A764A37C}" dt="2025-10-14T19:23:16.030" v="6869"/>
          <ac:spMkLst>
            <pc:docMk/>
            <pc:sldMk cId="2006801169" sldId="814"/>
            <ac:spMk id="6" creationId="{F7F79C12-0073-961C-85CD-2F96C9C4A096}"/>
          </ac:spMkLst>
        </pc:spChg>
        <pc:spChg chg="add mod">
          <ac:chgData name="Aaron J Masino" userId="2136f450-c1a6-467a-901d-8891005589d6" providerId="ADAL" clId="{ACC460FB-EDC5-55C8-B349-F928A764A37C}" dt="2025-10-14T19:39:52.694" v="7482" actId="14100"/>
          <ac:spMkLst>
            <pc:docMk/>
            <pc:sldMk cId="2006801169" sldId="814"/>
            <ac:spMk id="8" creationId="{24E1343D-129C-DF89-17B1-D0E9A9C86227}"/>
          </ac:spMkLst>
        </pc:spChg>
        <pc:picChg chg="add mod">
          <ac:chgData name="Aaron J Masino" userId="2136f450-c1a6-467a-901d-8891005589d6" providerId="ADAL" clId="{ACC460FB-EDC5-55C8-B349-F928A764A37C}" dt="2025-10-14T19:39:43.477" v="7478" actId="1076"/>
          <ac:picMkLst>
            <pc:docMk/>
            <pc:sldMk cId="2006801169" sldId="814"/>
            <ac:picMk id="4" creationId="{E2DBFEA5-16A7-223D-AD16-9FD626C7B1F5}"/>
          </ac:picMkLst>
        </pc:picChg>
        <pc:picChg chg="add mod modCrop">
          <ac:chgData name="Aaron J Masino" userId="2136f450-c1a6-467a-901d-8891005589d6" providerId="ADAL" clId="{ACC460FB-EDC5-55C8-B349-F928A764A37C}" dt="2025-10-14T19:40:18.300" v="7486" actId="732"/>
          <ac:picMkLst>
            <pc:docMk/>
            <pc:sldMk cId="2006801169" sldId="814"/>
            <ac:picMk id="5" creationId="{849B7C54-5515-012D-E75A-E085C840B6FB}"/>
          </ac:picMkLst>
        </pc:picChg>
        <pc:picChg chg="add mod modCrop">
          <ac:chgData name="Aaron J Masino" userId="2136f450-c1a6-467a-901d-8891005589d6" providerId="ADAL" clId="{ACC460FB-EDC5-55C8-B349-F928A764A37C}" dt="2025-10-14T19:40:34.651" v="7489" actId="1076"/>
          <ac:picMkLst>
            <pc:docMk/>
            <pc:sldMk cId="2006801169" sldId="814"/>
            <ac:picMk id="9" creationId="{1DD33866-444F-57ED-023B-513961F1B5C1}"/>
          </ac:picMkLst>
        </pc:picChg>
        <pc:picChg chg="add mod">
          <ac:chgData name="Aaron J Masino" userId="2136f450-c1a6-467a-901d-8891005589d6" providerId="ADAL" clId="{ACC460FB-EDC5-55C8-B349-F928A764A37C}" dt="2025-10-14T19:41:01.940" v="7497" actId="14100"/>
          <ac:picMkLst>
            <pc:docMk/>
            <pc:sldMk cId="2006801169" sldId="814"/>
            <ac:picMk id="10" creationId="{6CB386AA-51CF-11B3-BEF4-42E22FB09A67}"/>
          </ac:picMkLst>
        </pc:picChg>
      </pc:sldChg>
      <pc:sldChg chg="modSp new mod ord">
        <pc:chgData name="Aaron J Masino" userId="2136f450-c1a6-467a-901d-8891005589d6" providerId="ADAL" clId="{ACC460FB-EDC5-55C8-B349-F928A764A37C}" dt="2025-10-14T21:10:23.584" v="10795" actId="20578"/>
        <pc:sldMkLst>
          <pc:docMk/>
          <pc:sldMk cId="2271653305" sldId="815"/>
        </pc:sldMkLst>
        <pc:spChg chg="mod">
          <ac:chgData name="Aaron J Masino" userId="2136f450-c1a6-467a-901d-8891005589d6" providerId="ADAL" clId="{ACC460FB-EDC5-55C8-B349-F928A764A37C}" dt="2025-10-14T19:41:56.135" v="7509" actId="20577"/>
          <ac:spMkLst>
            <pc:docMk/>
            <pc:sldMk cId="2271653305" sldId="815"/>
            <ac:spMk id="2" creationId="{B7056AAA-2ED6-DF2F-3BCE-DE0A4D9E05E3}"/>
          </ac:spMkLst>
        </pc:spChg>
        <pc:spChg chg="mod">
          <ac:chgData name="Aaron J Masino" userId="2136f450-c1a6-467a-901d-8891005589d6" providerId="ADAL" clId="{ACC460FB-EDC5-55C8-B349-F928A764A37C}" dt="2025-10-14T19:44:09.657" v="7855" actId="20577"/>
          <ac:spMkLst>
            <pc:docMk/>
            <pc:sldMk cId="2271653305" sldId="815"/>
            <ac:spMk id="3" creationId="{F83E1391-826F-5F46-AD43-998C162C9E9E}"/>
          </ac:spMkLst>
        </pc:spChg>
      </pc:sldChg>
      <pc:sldChg chg="addSp modSp new mod ord">
        <pc:chgData name="Aaron J Masino" userId="2136f450-c1a6-467a-901d-8891005589d6" providerId="ADAL" clId="{ACC460FB-EDC5-55C8-B349-F928A764A37C}" dt="2025-10-14T21:10:23.584" v="10795" actId="20578"/>
        <pc:sldMkLst>
          <pc:docMk/>
          <pc:sldMk cId="1122377645" sldId="816"/>
        </pc:sldMkLst>
        <pc:spChg chg="mod">
          <ac:chgData name="Aaron J Masino" userId="2136f450-c1a6-467a-901d-8891005589d6" providerId="ADAL" clId="{ACC460FB-EDC5-55C8-B349-F928A764A37C}" dt="2025-10-14T19:44:31.507" v="7912" actId="20577"/>
          <ac:spMkLst>
            <pc:docMk/>
            <pc:sldMk cId="1122377645" sldId="816"/>
            <ac:spMk id="2" creationId="{8CD564F0-0DAF-B55F-0CD7-D04F75CC30CF}"/>
          </ac:spMkLst>
        </pc:spChg>
        <pc:spChg chg="mod">
          <ac:chgData name="Aaron J Masino" userId="2136f450-c1a6-467a-901d-8891005589d6" providerId="ADAL" clId="{ACC460FB-EDC5-55C8-B349-F928A764A37C}" dt="2025-10-14T19:49:20.033" v="8127"/>
          <ac:spMkLst>
            <pc:docMk/>
            <pc:sldMk cId="1122377645" sldId="816"/>
            <ac:spMk id="3" creationId="{052402CA-ACC9-49A4-3D8E-E3521095A4FD}"/>
          </ac:spMkLst>
        </pc:spChg>
        <pc:spChg chg="add mod">
          <ac:chgData name="Aaron J Masino" userId="2136f450-c1a6-467a-901d-8891005589d6" providerId="ADAL" clId="{ACC460FB-EDC5-55C8-B349-F928A764A37C}" dt="2025-10-14T19:45:52.207" v="7926" actId="2085"/>
          <ac:spMkLst>
            <pc:docMk/>
            <pc:sldMk cId="1122377645" sldId="816"/>
            <ac:spMk id="5" creationId="{BB4780DB-E15C-A338-9061-46C8CE3EF651}"/>
          </ac:spMkLst>
        </pc:spChg>
        <pc:spChg chg="add mod">
          <ac:chgData name="Aaron J Masino" userId="2136f450-c1a6-467a-901d-8891005589d6" providerId="ADAL" clId="{ACC460FB-EDC5-55C8-B349-F928A764A37C}" dt="2025-10-14T19:46:04.811" v="7929"/>
          <ac:spMkLst>
            <pc:docMk/>
            <pc:sldMk cId="1122377645" sldId="816"/>
            <ac:spMk id="7" creationId="{22B6A088-8728-007A-D859-560E2231DE8B}"/>
          </ac:spMkLst>
        </pc:spChg>
        <pc:grpChg chg="add mod">
          <ac:chgData name="Aaron J Masino" userId="2136f450-c1a6-467a-901d-8891005589d6" providerId="ADAL" clId="{ACC460FB-EDC5-55C8-B349-F928A764A37C}" dt="2025-10-14T19:45:58.847" v="7928" actId="1076"/>
          <ac:grpSpMkLst>
            <pc:docMk/>
            <pc:sldMk cId="1122377645" sldId="816"/>
            <ac:grpSpMk id="6" creationId="{AC527C3D-1380-4286-139C-69AD49123F85}"/>
          </ac:grpSpMkLst>
        </pc:grpChg>
        <pc:picChg chg="add mod">
          <ac:chgData name="Aaron J Masino" userId="2136f450-c1a6-467a-901d-8891005589d6" providerId="ADAL" clId="{ACC460FB-EDC5-55C8-B349-F928A764A37C}" dt="2025-10-14T19:45:34.084" v="7923" actId="1076"/>
          <ac:picMkLst>
            <pc:docMk/>
            <pc:sldMk cId="1122377645" sldId="816"/>
            <ac:picMk id="4" creationId="{563F6647-8594-E749-272D-0BA418A7F2BA}"/>
          </ac:picMkLst>
        </pc:picChg>
      </pc:sldChg>
      <pc:sldChg chg="delSp modSp add mod ord">
        <pc:chgData name="Aaron J Masino" userId="2136f450-c1a6-467a-901d-8891005589d6" providerId="ADAL" clId="{ACC460FB-EDC5-55C8-B349-F928A764A37C}" dt="2025-10-14T21:10:23.584" v="10795" actId="20578"/>
        <pc:sldMkLst>
          <pc:docMk/>
          <pc:sldMk cId="339826884" sldId="817"/>
        </pc:sldMkLst>
        <pc:spChg chg="mod">
          <ac:chgData name="Aaron J Masino" userId="2136f450-c1a6-467a-901d-8891005589d6" providerId="ADAL" clId="{ACC460FB-EDC5-55C8-B349-F928A764A37C}" dt="2025-10-14T19:57:59.457" v="8399"/>
          <ac:spMkLst>
            <pc:docMk/>
            <pc:sldMk cId="339826884" sldId="817"/>
            <ac:spMk id="3" creationId="{A2FB39AE-EDA6-0F70-EB99-65CF5D4FD8FE}"/>
          </ac:spMkLst>
        </pc:spChg>
      </pc:sldChg>
      <pc:sldChg chg="addSp delSp modSp new mod ord">
        <pc:chgData name="Aaron J Masino" userId="2136f450-c1a6-467a-901d-8891005589d6" providerId="ADAL" clId="{ACC460FB-EDC5-55C8-B349-F928A764A37C}" dt="2025-10-14T21:55:58.026" v="13393" actId="15"/>
        <pc:sldMkLst>
          <pc:docMk/>
          <pc:sldMk cId="4270760344" sldId="818"/>
        </pc:sldMkLst>
        <pc:spChg chg="mod">
          <ac:chgData name="Aaron J Masino" userId="2136f450-c1a6-467a-901d-8891005589d6" providerId="ADAL" clId="{ACC460FB-EDC5-55C8-B349-F928A764A37C}" dt="2025-10-14T19:58:24.890" v="8437" actId="20577"/>
          <ac:spMkLst>
            <pc:docMk/>
            <pc:sldMk cId="4270760344" sldId="818"/>
            <ac:spMk id="2" creationId="{C9418AF1-3F65-0167-4201-E248B2FCB953}"/>
          </ac:spMkLst>
        </pc:spChg>
        <pc:spChg chg="mod">
          <ac:chgData name="Aaron J Masino" userId="2136f450-c1a6-467a-901d-8891005589d6" providerId="ADAL" clId="{ACC460FB-EDC5-55C8-B349-F928A764A37C}" dt="2025-10-14T21:55:58.026" v="13393" actId="15"/>
          <ac:spMkLst>
            <pc:docMk/>
            <pc:sldMk cId="4270760344" sldId="818"/>
            <ac:spMk id="3" creationId="{783F415B-E9F5-71AD-1441-65C52DEE3F22}"/>
          </ac:spMkLst>
        </pc:spChg>
      </pc:sldChg>
      <pc:sldChg chg="addSp modSp new mod">
        <pc:chgData name="Aaron J Masino" userId="2136f450-c1a6-467a-901d-8891005589d6" providerId="ADAL" clId="{ACC460FB-EDC5-55C8-B349-F928A764A37C}" dt="2025-10-14T20:11:47.865" v="8932" actId="20577"/>
        <pc:sldMkLst>
          <pc:docMk/>
          <pc:sldMk cId="349154859" sldId="819"/>
        </pc:sldMkLst>
        <pc:spChg chg="mod">
          <ac:chgData name="Aaron J Masino" userId="2136f450-c1a6-467a-901d-8891005589d6" providerId="ADAL" clId="{ACC460FB-EDC5-55C8-B349-F928A764A37C}" dt="2025-10-14T20:08:19.006" v="8737" actId="20577"/>
          <ac:spMkLst>
            <pc:docMk/>
            <pc:sldMk cId="349154859" sldId="819"/>
            <ac:spMk id="2" creationId="{8DF009C2-4832-F4B4-7EBA-7FA440FF92AE}"/>
          </ac:spMkLst>
        </pc:spChg>
        <pc:spChg chg="mod">
          <ac:chgData name="Aaron J Masino" userId="2136f450-c1a6-467a-901d-8891005589d6" providerId="ADAL" clId="{ACC460FB-EDC5-55C8-B349-F928A764A37C}" dt="2025-10-14T20:11:47.865" v="8932" actId="20577"/>
          <ac:spMkLst>
            <pc:docMk/>
            <pc:sldMk cId="349154859" sldId="819"/>
            <ac:spMk id="3" creationId="{DF8A9B75-D23B-6E64-5221-1FA5AD8CFF37}"/>
          </ac:spMkLst>
        </pc:spChg>
        <pc:spChg chg="add mod">
          <ac:chgData name="Aaron J Masino" userId="2136f450-c1a6-467a-901d-8891005589d6" providerId="ADAL" clId="{ACC460FB-EDC5-55C8-B349-F928A764A37C}" dt="2025-10-14T20:11:17.292" v="8863" actId="20577"/>
          <ac:spMkLst>
            <pc:docMk/>
            <pc:sldMk cId="349154859" sldId="819"/>
            <ac:spMk id="6" creationId="{A7BD155F-D350-B734-7B2A-5F9D897F04AF}"/>
          </ac:spMkLst>
        </pc:spChg>
        <pc:picChg chg="add mod modCrop">
          <ac:chgData name="Aaron J Masino" userId="2136f450-c1a6-467a-901d-8891005589d6" providerId="ADAL" clId="{ACC460FB-EDC5-55C8-B349-F928A764A37C}" dt="2025-10-14T20:10:37.481" v="8826" actId="1076"/>
          <ac:picMkLst>
            <pc:docMk/>
            <pc:sldMk cId="349154859" sldId="819"/>
            <ac:picMk id="4" creationId="{52BF2A70-F46F-3ED4-6CEF-7C7C4855CE6E}"/>
          </ac:picMkLst>
        </pc:picChg>
        <pc:picChg chg="add mod modCrop">
          <ac:chgData name="Aaron J Masino" userId="2136f450-c1a6-467a-901d-8891005589d6" providerId="ADAL" clId="{ACC460FB-EDC5-55C8-B349-F928A764A37C}" dt="2025-10-14T20:10:39.565" v="8827" actId="1076"/>
          <ac:picMkLst>
            <pc:docMk/>
            <pc:sldMk cId="349154859" sldId="819"/>
            <ac:picMk id="5" creationId="{357D7CE7-219E-3A20-38C8-74DF06F9BEC8}"/>
          </ac:picMkLst>
        </pc:picChg>
      </pc:sldChg>
      <pc:sldChg chg="modSp add mod">
        <pc:chgData name="Aaron J Masino" userId="2136f450-c1a6-467a-901d-8891005589d6" providerId="ADAL" clId="{ACC460FB-EDC5-55C8-B349-F928A764A37C}" dt="2025-10-14T20:27:43.315" v="9457" actId="113"/>
        <pc:sldMkLst>
          <pc:docMk/>
          <pc:sldMk cId="2551204164" sldId="820"/>
        </pc:sldMkLst>
        <pc:spChg chg="mod">
          <ac:chgData name="Aaron J Masino" userId="2136f450-c1a6-467a-901d-8891005589d6" providerId="ADAL" clId="{ACC460FB-EDC5-55C8-B349-F928A764A37C}" dt="2025-10-14T20:27:43.315" v="9457" actId="113"/>
          <ac:spMkLst>
            <pc:docMk/>
            <pc:sldMk cId="2551204164" sldId="820"/>
            <ac:spMk id="3" creationId="{4E06C104-EAB2-E065-E37B-9A75F4D277D7}"/>
          </ac:spMkLst>
        </pc:spChg>
      </pc:sldChg>
      <pc:sldChg chg="modSp add mod">
        <pc:chgData name="Aaron J Masino" userId="2136f450-c1a6-467a-901d-8891005589d6" providerId="ADAL" clId="{ACC460FB-EDC5-55C8-B349-F928A764A37C}" dt="2025-11-06T12:05:55.469" v="13495" actId="20577"/>
        <pc:sldMkLst>
          <pc:docMk/>
          <pc:sldMk cId="712367225" sldId="821"/>
        </pc:sldMkLst>
        <pc:spChg chg="mod">
          <ac:chgData name="Aaron J Masino" userId="2136f450-c1a6-467a-901d-8891005589d6" providerId="ADAL" clId="{ACC460FB-EDC5-55C8-B349-F928A764A37C}" dt="2025-11-06T12:05:55.469" v="13495" actId="20577"/>
          <ac:spMkLst>
            <pc:docMk/>
            <pc:sldMk cId="712367225" sldId="821"/>
            <ac:spMk id="3" creationId="{8E3F476D-1385-94BA-001D-3B54A359D97E}"/>
          </ac:spMkLst>
        </pc:spChg>
      </pc:sldChg>
      <pc:sldChg chg="modSp add mod">
        <pc:chgData name="Aaron J Masino" userId="2136f450-c1a6-467a-901d-8891005589d6" providerId="ADAL" clId="{ACC460FB-EDC5-55C8-B349-F928A764A37C}" dt="2025-10-14T20:47:37.168" v="10403" actId="20577"/>
        <pc:sldMkLst>
          <pc:docMk/>
          <pc:sldMk cId="3730569689" sldId="822"/>
        </pc:sldMkLst>
        <pc:spChg chg="mod">
          <ac:chgData name="Aaron J Masino" userId="2136f450-c1a6-467a-901d-8891005589d6" providerId="ADAL" clId="{ACC460FB-EDC5-55C8-B349-F928A764A37C}" dt="2025-10-14T20:47:37.168" v="10403" actId="20577"/>
          <ac:spMkLst>
            <pc:docMk/>
            <pc:sldMk cId="3730569689" sldId="822"/>
            <ac:spMk id="3" creationId="{B854E59E-2E21-E2B1-5875-306FECD5195F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14T21:01:13.816" v="10555" actId="478"/>
        <pc:sldMkLst>
          <pc:docMk/>
          <pc:sldMk cId="548595151" sldId="823"/>
        </pc:sldMkLst>
        <pc:spChg chg="mod">
          <ac:chgData name="Aaron J Masino" userId="2136f450-c1a6-467a-901d-8891005589d6" providerId="ADAL" clId="{ACC460FB-EDC5-55C8-B349-F928A764A37C}" dt="2025-10-14T21:01:09.616" v="10551" actId="14100"/>
          <ac:spMkLst>
            <pc:docMk/>
            <pc:sldMk cId="548595151" sldId="823"/>
            <ac:spMk id="3" creationId="{3620DDB9-ECA8-C72F-EA0F-CF633F9AECC9}"/>
          </ac:spMkLst>
        </pc:spChg>
        <pc:picChg chg="add del">
          <ac:chgData name="Aaron J Masino" userId="2136f450-c1a6-467a-901d-8891005589d6" providerId="ADAL" clId="{ACC460FB-EDC5-55C8-B349-F928A764A37C}" dt="2025-10-14T21:01:13.816" v="10555" actId="478"/>
          <ac:picMkLst>
            <pc:docMk/>
            <pc:sldMk cId="548595151" sldId="823"/>
            <ac:picMk id="4" creationId="{CD61ACAB-0961-4495-2DCD-CA59EC6D96F5}"/>
          </ac:picMkLst>
        </pc:picChg>
      </pc:sldChg>
      <pc:sldChg chg="addSp modSp add mod">
        <pc:chgData name="Aaron J Masino" userId="2136f450-c1a6-467a-901d-8891005589d6" providerId="ADAL" clId="{ACC460FB-EDC5-55C8-B349-F928A764A37C}" dt="2025-10-14T21:01:32.541" v="10557" actId="1076"/>
        <pc:sldMkLst>
          <pc:docMk/>
          <pc:sldMk cId="1794714100" sldId="824"/>
        </pc:sldMkLst>
        <pc:spChg chg="mod">
          <ac:chgData name="Aaron J Masino" userId="2136f450-c1a6-467a-901d-8891005589d6" providerId="ADAL" clId="{ACC460FB-EDC5-55C8-B349-F928A764A37C}" dt="2025-10-14T20:59:58.378" v="10540" actId="20577"/>
          <ac:spMkLst>
            <pc:docMk/>
            <pc:sldMk cId="1794714100" sldId="824"/>
            <ac:spMk id="3" creationId="{4E3BCED6-668C-7F9F-6B64-7DC5140979A5}"/>
          </ac:spMkLst>
        </pc:spChg>
        <pc:picChg chg="add mod">
          <ac:chgData name="Aaron J Masino" userId="2136f450-c1a6-467a-901d-8891005589d6" providerId="ADAL" clId="{ACC460FB-EDC5-55C8-B349-F928A764A37C}" dt="2025-10-14T21:01:32.541" v="10557" actId="1076"/>
          <ac:picMkLst>
            <pc:docMk/>
            <pc:sldMk cId="1794714100" sldId="824"/>
            <ac:picMk id="7" creationId="{23AB74A3-D337-6A45-EFBA-8F34F281747A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14T21:05:29.170" v="10673" actId="14100"/>
        <pc:sldMkLst>
          <pc:docMk/>
          <pc:sldMk cId="2166060165" sldId="825"/>
        </pc:sldMkLst>
        <pc:spChg chg="mod">
          <ac:chgData name="Aaron J Masino" userId="2136f450-c1a6-467a-901d-8891005589d6" providerId="ADAL" clId="{ACC460FB-EDC5-55C8-B349-F928A764A37C}" dt="2025-10-14T21:04:30.250" v="10661" actId="14100"/>
          <ac:spMkLst>
            <pc:docMk/>
            <pc:sldMk cId="2166060165" sldId="825"/>
            <ac:spMk id="3" creationId="{6D53519C-749B-8792-EC6F-C8367A91BC59}"/>
          </ac:spMkLst>
        </pc:spChg>
        <pc:picChg chg="add mod">
          <ac:chgData name="Aaron J Masino" userId="2136f450-c1a6-467a-901d-8891005589d6" providerId="ADAL" clId="{ACC460FB-EDC5-55C8-B349-F928A764A37C}" dt="2025-10-14T21:05:29.170" v="10673" actId="14100"/>
          <ac:picMkLst>
            <pc:docMk/>
            <pc:sldMk cId="2166060165" sldId="825"/>
            <ac:picMk id="8" creationId="{4AA59EE0-CDC3-79C3-B24D-60F237771E3F}"/>
          </ac:picMkLst>
        </pc:picChg>
      </pc:sldChg>
      <pc:sldChg chg="modSp new mod">
        <pc:chgData name="Aaron J Masino" userId="2136f450-c1a6-467a-901d-8891005589d6" providerId="ADAL" clId="{ACC460FB-EDC5-55C8-B349-F928A764A37C}" dt="2025-11-06T12:08:32.138" v="13500" actId="20577"/>
        <pc:sldMkLst>
          <pc:docMk/>
          <pc:sldMk cId="2039708323" sldId="826"/>
        </pc:sldMkLst>
        <pc:spChg chg="mod">
          <ac:chgData name="Aaron J Masino" userId="2136f450-c1a6-467a-901d-8891005589d6" providerId="ADAL" clId="{ACC460FB-EDC5-55C8-B349-F928A764A37C}" dt="2025-10-14T21:07:33.301" v="10710" actId="20577"/>
          <ac:spMkLst>
            <pc:docMk/>
            <pc:sldMk cId="2039708323" sldId="826"/>
            <ac:spMk id="2" creationId="{A42CE28C-A68A-56CA-9ACC-469C8D2FDD5A}"/>
          </ac:spMkLst>
        </pc:spChg>
        <pc:spChg chg="mod">
          <ac:chgData name="Aaron J Masino" userId="2136f450-c1a6-467a-901d-8891005589d6" providerId="ADAL" clId="{ACC460FB-EDC5-55C8-B349-F928A764A37C}" dt="2025-11-06T12:08:32.138" v="13500" actId="20577"/>
          <ac:spMkLst>
            <pc:docMk/>
            <pc:sldMk cId="2039708323" sldId="826"/>
            <ac:spMk id="3" creationId="{9E02F96B-A570-50C8-1C2F-C30C214B82B5}"/>
          </ac:spMkLst>
        </pc:spChg>
      </pc:sldChg>
      <pc:sldChg chg="addSp modSp new mod">
        <pc:chgData name="Aaron J Masino" userId="2136f450-c1a6-467a-901d-8891005589d6" providerId="ADAL" clId="{ACC460FB-EDC5-55C8-B349-F928A764A37C}" dt="2025-10-14T21:24:19.136" v="11562" actId="20577"/>
        <pc:sldMkLst>
          <pc:docMk/>
          <pc:sldMk cId="3986135388" sldId="827"/>
        </pc:sldMkLst>
        <pc:spChg chg="mod">
          <ac:chgData name="Aaron J Masino" userId="2136f450-c1a6-467a-901d-8891005589d6" providerId="ADAL" clId="{ACC460FB-EDC5-55C8-B349-F928A764A37C}" dt="2025-10-14T21:13:38.210" v="11105" actId="20577"/>
          <ac:spMkLst>
            <pc:docMk/>
            <pc:sldMk cId="3986135388" sldId="827"/>
            <ac:spMk id="2" creationId="{56422F97-3E6D-A2D1-F892-1DFB9DA4CFF5}"/>
          </ac:spMkLst>
        </pc:spChg>
        <pc:spChg chg="mod">
          <ac:chgData name="Aaron J Masino" userId="2136f450-c1a6-467a-901d-8891005589d6" providerId="ADAL" clId="{ACC460FB-EDC5-55C8-B349-F928A764A37C}" dt="2025-10-14T21:24:19.136" v="11562" actId="20577"/>
          <ac:spMkLst>
            <pc:docMk/>
            <pc:sldMk cId="3986135388" sldId="827"/>
            <ac:spMk id="3" creationId="{6637B8E2-19C6-1063-CAF8-A2EF2E5E3557}"/>
          </ac:spMkLst>
        </pc:spChg>
        <pc:spChg chg="add mod">
          <ac:chgData name="Aaron J Masino" userId="2136f450-c1a6-467a-901d-8891005589d6" providerId="ADAL" clId="{ACC460FB-EDC5-55C8-B349-F928A764A37C}" dt="2025-10-14T21:23:47.746" v="11555" actId="14100"/>
          <ac:spMkLst>
            <pc:docMk/>
            <pc:sldMk cId="3986135388" sldId="827"/>
            <ac:spMk id="4" creationId="{62F95E80-6D2D-5312-1D62-BAF59F342787}"/>
          </ac:spMkLst>
        </pc:spChg>
        <pc:spChg chg="add mod">
          <ac:chgData name="Aaron J Masino" userId="2136f450-c1a6-467a-901d-8891005589d6" providerId="ADAL" clId="{ACC460FB-EDC5-55C8-B349-F928A764A37C}" dt="2025-10-14T21:23:37.940" v="11542" actId="14100"/>
          <ac:spMkLst>
            <pc:docMk/>
            <pc:sldMk cId="3986135388" sldId="827"/>
            <ac:spMk id="5" creationId="{88060A7F-B7CE-3C15-4594-4DE3D78E964E}"/>
          </ac:spMkLst>
        </pc:spChg>
      </pc:sldChg>
      <pc:sldChg chg="addSp modSp add mod">
        <pc:chgData name="Aaron J Masino" userId="2136f450-c1a6-467a-901d-8891005589d6" providerId="ADAL" clId="{ACC460FB-EDC5-55C8-B349-F928A764A37C}" dt="2025-10-14T21:36:58.675" v="12301" actId="20577"/>
        <pc:sldMkLst>
          <pc:docMk/>
          <pc:sldMk cId="518826246" sldId="828"/>
        </pc:sldMkLst>
        <pc:spChg chg="mod">
          <ac:chgData name="Aaron J Masino" userId="2136f450-c1a6-467a-901d-8891005589d6" providerId="ADAL" clId="{ACC460FB-EDC5-55C8-B349-F928A764A37C}" dt="2025-10-14T21:36:58.675" v="12301" actId="20577"/>
          <ac:spMkLst>
            <pc:docMk/>
            <pc:sldMk cId="518826246" sldId="828"/>
            <ac:spMk id="3" creationId="{5F6F8AD6-1B98-82FF-FB69-E345E657986E}"/>
          </ac:spMkLst>
        </pc:spChg>
        <pc:spChg chg="add mod">
          <ac:chgData name="Aaron J Masino" userId="2136f450-c1a6-467a-901d-8891005589d6" providerId="ADAL" clId="{ACC460FB-EDC5-55C8-B349-F928A764A37C}" dt="2025-10-14T21:26:24.657" v="11581" actId="1076"/>
          <ac:spMkLst>
            <pc:docMk/>
            <pc:sldMk cId="518826246" sldId="828"/>
            <ac:spMk id="4" creationId="{11131054-B69B-B9CB-1EA8-9285FC8934C2}"/>
          </ac:spMkLst>
        </pc:spChg>
        <pc:spChg chg="add mod">
          <ac:chgData name="Aaron J Masino" userId="2136f450-c1a6-467a-901d-8891005589d6" providerId="ADAL" clId="{ACC460FB-EDC5-55C8-B349-F928A764A37C}" dt="2025-10-14T21:26:17.107" v="11579" actId="1076"/>
          <ac:spMkLst>
            <pc:docMk/>
            <pc:sldMk cId="518826246" sldId="828"/>
            <ac:spMk id="5" creationId="{EECCBFBB-7717-498E-032E-BE77E633F762}"/>
          </ac:spMkLst>
        </pc:spChg>
        <pc:picChg chg="add mod">
          <ac:chgData name="Aaron J Masino" userId="2136f450-c1a6-467a-901d-8891005589d6" providerId="ADAL" clId="{ACC460FB-EDC5-55C8-B349-F928A764A37C}" dt="2025-10-14T21:35:58.756" v="12202" actId="1076"/>
          <ac:picMkLst>
            <pc:docMk/>
            <pc:sldMk cId="518826246" sldId="828"/>
            <ac:picMk id="6" creationId="{39EC410D-C213-0AD3-7C33-EB28619C24F9}"/>
          </ac:picMkLst>
        </pc:picChg>
      </pc:sldChg>
      <pc:sldChg chg="delSp modSp add mod">
        <pc:chgData name="Aaron J Masino" userId="2136f450-c1a6-467a-901d-8891005589d6" providerId="ADAL" clId="{ACC460FB-EDC5-55C8-B349-F928A764A37C}" dt="2025-10-14T21:49:19.195" v="12937" actId="207"/>
        <pc:sldMkLst>
          <pc:docMk/>
          <pc:sldMk cId="378804073" sldId="829"/>
        </pc:sldMkLst>
        <pc:spChg chg="mod">
          <ac:chgData name="Aaron J Masino" userId="2136f450-c1a6-467a-901d-8891005589d6" providerId="ADAL" clId="{ACC460FB-EDC5-55C8-B349-F928A764A37C}" dt="2025-10-14T21:49:19.195" v="12937" actId="207"/>
          <ac:spMkLst>
            <pc:docMk/>
            <pc:sldMk cId="378804073" sldId="829"/>
            <ac:spMk id="3" creationId="{B302BC58-5F36-50EB-9552-7DCE827ED7AB}"/>
          </ac:spMkLst>
        </pc:spChg>
      </pc:sldChg>
      <pc:sldChg chg="addSp modSp add mod">
        <pc:chgData name="Aaron J Masino" userId="2136f450-c1a6-467a-901d-8891005589d6" providerId="ADAL" clId="{ACC460FB-EDC5-55C8-B349-F928A764A37C}" dt="2025-11-02T12:49:52.407" v="13441" actId="20577"/>
        <pc:sldMkLst>
          <pc:docMk/>
          <pc:sldMk cId="1019291004" sldId="830"/>
        </pc:sldMkLst>
        <pc:spChg chg="mod">
          <ac:chgData name="Aaron J Masino" userId="2136f450-c1a6-467a-901d-8891005589d6" providerId="ADAL" clId="{ACC460FB-EDC5-55C8-B349-F928A764A37C}" dt="2025-11-02T12:49:52.407" v="13441" actId="20577"/>
          <ac:spMkLst>
            <pc:docMk/>
            <pc:sldMk cId="1019291004" sldId="830"/>
            <ac:spMk id="3" creationId="{D28967AD-3625-6E61-5237-524CCF045C53}"/>
          </ac:spMkLst>
        </pc:spChg>
        <pc:spChg chg="add mod">
          <ac:chgData name="Aaron J Masino" userId="2136f450-c1a6-467a-901d-8891005589d6" providerId="ADAL" clId="{ACC460FB-EDC5-55C8-B349-F928A764A37C}" dt="2025-10-14T21:30:55.432" v="11894"/>
          <ac:spMkLst>
            <pc:docMk/>
            <pc:sldMk cId="1019291004" sldId="830"/>
            <ac:spMk id="4" creationId="{B5A373A6-B708-99FF-71B8-88771294C815}"/>
          </ac:spMkLst>
        </pc:spChg>
        <pc:picChg chg="add mod">
          <ac:chgData name="Aaron J Masino" userId="2136f450-c1a6-467a-901d-8891005589d6" providerId="ADAL" clId="{ACC460FB-EDC5-55C8-B349-F928A764A37C}" dt="2025-10-14T21:32:53.730" v="12032" actId="1076"/>
          <ac:picMkLst>
            <pc:docMk/>
            <pc:sldMk cId="1019291004" sldId="830"/>
            <ac:picMk id="5" creationId="{23A9AB2F-F2FA-14BF-EAB4-A01A2F3123AA}"/>
          </ac:picMkLst>
        </pc:picChg>
      </pc:sldChg>
      <pc:sldChg chg="addSp modSp add mod">
        <pc:chgData name="Aaron J Masino" userId="2136f450-c1a6-467a-901d-8891005589d6" providerId="ADAL" clId="{ACC460FB-EDC5-55C8-B349-F928A764A37C}" dt="2025-11-06T12:12:13.963" v="13529" actId="20577"/>
        <pc:sldMkLst>
          <pc:docMk/>
          <pc:sldMk cId="3078008810" sldId="831"/>
        </pc:sldMkLst>
        <pc:spChg chg="mod">
          <ac:chgData name="Aaron J Masino" userId="2136f450-c1a6-467a-901d-8891005589d6" providerId="ADAL" clId="{ACC460FB-EDC5-55C8-B349-F928A764A37C}" dt="2025-11-06T12:12:13.963" v="13529" actId="20577"/>
          <ac:spMkLst>
            <pc:docMk/>
            <pc:sldMk cId="3078008810" sldId="831"/>
            <ac:spMk id="3" creationId="{40513FF2-35CD-BA4F-3D1E-B8DFEB29CD69}"/>
          </ac:spMkLst>
        </pc:spChg>
        <pc:spChg chg="add mod">
          <ac:chgData name="Aaron J Masino" userId="2136f450-c1a6-467a-901d-8891005589d6" providerId="ADAL" clId="{ACC460FB-EDC5-55C8-B349-F928A764A37C}" dt="2025-11-02T13:58:22.061" v="13456" actId="1076"/>
          <ac:spMkLst>
            <pc:docMk/>
            <pc:sldMk cId="3078008810" sldId="831"/>
            <ac:spMk id="8" creationId="{45F22455-719B-DCC7-F395-0AFF99E0D777}"/>
          </ac:spMkLst>
        </pc:spChg>
        <pc:picChg chg="mod modCrop">
          <ac:chgData name="Aaron J Masino" userId="2136f450-c1a6-467a-901d-8891005589d6" providerId="ADAL" clId="{ACC460FB-EDC5-55C8-B349-F928A764A37C}" dt="2025-10-14T21:41:06.701" v="12394" actId="1076"/>
          <ac:picMkLst>
            <pc:docMk/>
            <pc:sldMk cId="3078008810" sldId="831"/>
            <ac:picMk id="5" creationId="{DF51E888-E745-F715-BF65-9CB27BC352D0}"/>
          </ac:picMkLst>
        </pc:picChg>
        <pc:picChg chg="add mod modCrop">
          <ac:chgData name="Aaron J Masino" userId="2136f450-c1a6-467a-901d-8891005589d6" providerId="ADAL" clId="{ACC460FB-EDC5-55C8-B349-F928A764A37C}" dt="2025-10-14T21:41:10.093" v="12395" actId="1076"/>
          <ac:picMkLst>
            <pc:docMk/>
            <pc:sldMk cId="3078008810" sldId="831"/>
            <ac:picMk id="6" creationId="{C5E5A60C-EC7C-8ECE-FA59-58B56380F9BD}"/>
          </ac:picMkLst>
        </pc:picChg>
      </pc:sldChg>
      <pc:sldChg chg="addSp modSp add mod">
        <pc:chgData name="Aaron J Masino" userId="2136f450-c1a6-467a-901d-8891005589d6" providerId="ADAL" clId="{ACC460FB-EDC5-55C8-B349-F928A764A37C}" dt="2025-11-02T13:58:30.750" v="13457"/>
        <pc:sldMkLst>
          <pc:docMk/>
          <pc:sldMk cId="2702443903" sldId="832"/>
        </pc:sldMkLst>
        <pc:spChg chg="mod">
          <ac:chgData name="Aaron J Masino" userId="2136f450-c1a6-467a-901d-8891005589d6" providerId="ADAL" clId="{ACC460FB-EDC5-55C8-B349-F928A764A37C}" dt="2025-11-02T12:43:27.129" v="13415" actId="20577"/>
          <ac:spMkLst>
            <pc:docMk/>
            <pc:sldMk cId="2702443903" sldId="832"/>
            <ac:spMk id="3" creationId="{A9664C8D-ED49-86F4-12FC-33FFCB81AA1F}"/>
          </ac:spMkLst>
        </pc:spChg>
        <pc:spChg chg="add mod">
          <ac:chgData name="Aaron J Masino" userId="2136f450-c1a6-467a-901d-8891005589d6" providerId="ADAL" clId="{ACC460FB-EDC5-55C8-B349-F928A764A37C}" dt="2025-11-02T13:58:30.750" v="13457"/>
          <ac:spMkLst>
            <pc:docMk/>
            <pc:sldMk cId="2702443903" sldId="832"/>
            <ac:spMk id="7" creationId="{A890ED63-91FF-CBA8-494E-69601D233D94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02T14:13:20.631" v="13463" actId="1076"/>
        <pc:sldMkLst>
          <pc:docMk/>
          <pc:sldMk cId="4065702832" sldId="833"/>
        </pc:sldMkLst>
        <pc:spChg chg="mod">
          <ac:chgData name="Aaron J Masino" userId="2136f450-c1a6-467a-901d-8891005589d6" providerId="ADAL" clId="{ACC460FB-EDC5-55C8-B349-F928A764A37C}" dt="2025-11-02T14:12:19.418" v="13459" actId="20577"/>
          <ac:spMkLst>
            <pc:docMk/>
            <pc:sldMk cId="4065702832" sldId="833"/>
            <ac:spMk id="3" creationId="{DF8EC699-577F-8467-E051-D4C1CB3767A6}"/>
          </ac:spMkLst>
        </pc:spChg>
        <pc:spChg chg="add mod">
          <ac:chgData name="Aaron J Masino" userId="2136f450-c1a6-467a-901d-8891005589d6" providerId="ADAL" clId="{ACC460FB-EDC5-55C8-B349-F928A764A37C}" dt="2025-11-02T14:13:20.631" v="13463" actId="1076"/>
          <ac:spMkLst>
            <pc:docMk/>
            <pc:sldMk cId="4065702832" sldId="833"/>
            <ac:spMk id="5" creationId="{5C324CF2-FC4B-F5E7-0738-B866F50C2DED}"/>
          </ac:spMkLst>
        </pc:spChg>
        <pc:picChg chg="add mod">
          <ac:chgData name="Aaron J Masino" userId="2136f450-c1a6-467a-901d-8891005589d6" providerId="ADAL" clId="{ACC460FB-EDC5-55C8-B349-F928A764A37C}" dt="2025-10-14T21:52:15.921" v="13000" actId="1076"/>
          <ac:picMkLst>
            <pc:docMk/>
            <pc:sldMk cId="4065702832" sldId="833"/>
            <ac:picMk id="7" creationId="{B72A5071-52B1-2429-1C23-CF99430B5E4B}"/>
          </ac:picMkLst>
        </pc:picChg>
      </pc:sldChg>
      <pc:sldChg chg="modSp add mod">
        <pc:chgData name="Aaron J Masino" userId="2136f450-c1a6-467a-901d-8891005589d6" providerId="ADAL" clId="{ACC460FB-EDC5-55C8-B349-F928A764A37C}" dt="2025-10-14T21:53:02.292" v="13023" actId="20577"/>
        <pc:sldMkLst>
          <pc:docMk/>
          <pc:sldMk cId="3985445548" sldId="834"/>
        </pc:sldMkLst>
        <pc:spChg chg="mod">
          <ac:chgData name="Aaron J Masino" userId="2136f450-c1a6-467a-901d-8891005589d6" providerId="ADAL" clId="{ACC460FB-EDC5-55C8-B349-F928A764A37C}" dt="2025-10-14T21:53:02.292" v="13023" actId="20577"/>
          <ac:spMkLst>
            <pc:docMk/>
            <pc:sldMk cId="3985445548" sldId="834"/>
            <ac:spMk id="2" creationId="{9F3FFAB4-8DEB-63F2-594A-68B4E0AB9CCC}"/>
          </ac:spMkLst>
        </pc:spChg>
      </pc:sldChg>
      <pc:sldChg chg="modSp new mod">
        <pc:chgData name="Aaron J Masino" userId="2136f450-c1a6-467a-901d-8891005589d6" providerId="ADAL" clId="{ACC460FB-EDC5-55C8-B349-F928A764A37C}" dt="2025-11-06T12:46:42.674" v="14467" actId="20577"/>
        <pc:sldMkLst>
          <pc:docMk/>
          <pc:sldMk cId="970615519" sldId="835"/>
        </pc:sldMkLst>
        <pc:spChg chg="mod">
          <ac:chgData name="Aaron J Masino" userId="2136f450-c1a6-467a-901d-8891005589d6" providerId="ADAL" clId="{ACC460FB-EDC5-55C8-B349-F928A764A37C}" dt="2025-11-06T12:33:36.033" v="13552" actId="20577"/>
          <ac:spMkLst>
            <pc:docMk/>
            <pc:sldMk cId="970615519" sldId="835"/>
            <ac:spMk id="2" creationId="{3495B4A3-82CD-A869-A631-45B2982D9A27}"/>
          </ac:spMkLst>
        </pc:spChg>
        <pc:spChg chg="mod">
          <ac:chgData name="Aaron J Masino" userId="2136f450-c1a6-467a-901d-8891005589d6" providerId="ADAL" clId="{ACC460FB-EDC5-55C8-B349-F928A764A37C}" dt="2025-11-06T12:46:42.674" v="14467" actId="20577"/>
          <ac:spMkLst>
            <pc:docMk/>
            <pc:sldMk cId="970615519" sldId="835"/>
            <ac:spMk id="3" creationId="{F2E97965-64F5-2A17-AB51-9C90BED106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994392"/>
          </a:xfrm>
        </p:spPr>
        <p:txBody>
          <a:bodyPr/>
          <a:lstStyle/>
          <a:p>
            <a:r>
              <a:rPr lang="en-US" dirty="0" err="1"/>
              <a:t>GNNs</a:t>
            </a:r>
            <a:r>
              <a:rPr lang="en-US" dirty="0"/>
              <a:t> for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B7EA-FDF2-D0AB-1002-4BFA193E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</a:t>
            </a:r>
            <a:r>
              <a:rPr lang="en-US" i="1" dirty="0"/>
              <a:t>K </a:t>
            </a:r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F32E-D81C-7C08-E5DA-81A2BBFC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04400" cy="35712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user, recommend </a:t>
            </a:r>
            <a:r>
              <a:rPr lang="en-US" i="1" dirty="0"/>
              <a:t>K </a:t>
            </a:r>
            <a:r>
              <a:rPr lang="en-US" dirty="0"/>
              <a:t>items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To be effective, </a:t>
            </a:r>
            <a:r>
              <a:rPr lang="en-US" i="1" dirty="0"/>
              <a:t>K </a:t>
            </a:r>
            <a:r>
              <a:rPr lang="en-US" dirty="0"/>
              <a:t>needs to be much smaller than the total number of items available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i="1" dirty="0"/>
              <a:t>K </a:t>
            </a:r>
            <a:r>
              <a:rPr lang="en-US" dirty="0"/>
              <a:t>is typically 10–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goal is to include as many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positive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items</a:t>
            </a:r>
            <a:r>
              <a:rPr lang="en-US" dirty="0"/>
              <a:t> as possible in the top-</a:t>
            </a:r>
            <a:r>
              <a:rPr lang="en-US" i="1" dirty="0"/>
              <a:t>K </a:t>
            </a:r>
            <a:r>
              <a:rPr lang="en-US" dirty="0"/>
              <a:t>recommended items where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Positive item </a:t>
            </a:r>
            <a:r>
              <a:rPr lang="en-US" dirty="0"/>
              <a:t>→ one with which the user will interact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Evaluation metric</a:t>
            </a:r>
            <a:r>
              <a:rPr lang="en-US" dirty="0"/>
              <a:t>: </a:t>
            </a:r>
            <a:r>
              <a:rPr lang="en-US" dirty="0" err="1"/>
              <a:t>Recall@K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2707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C778F-E83E-E9F5-07CC-F9B7613C8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Recall@K</a:t>
            </a:r>
            <a:r>
              <a:rPr lang="en-US" dirty="0"/>
              <a:t>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F13DA-C2BB-967D-2C36-8933F6188A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978153" cy="206005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 given user,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DC4DD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DC4DD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DC4DD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be the set of positive items with which the user will interact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be the set of items recommended by the system 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top-</a:t>
                </a:r>
                <a:r>
                  <a:rPr lang="en-US" i="1" dirty="0"/>
                  <a:t>K </a:t>
                </a:r>
                <a:r>
                  <a:rPr lang="en-US" dirty="0"/>
                  <a:t>approach,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Items with which the user has previously interacted are excluded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8F13DA-C2BB-967D-2C36-8933F6188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978153" cy="2060051"/>
              </a:xfrm>
              <a:blipFill>
                <a:blip r:embed="rId2"/>
                <a:stretch>
                  <a:fillRect l="-1980" t="-6135" b="-6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6881C7E-46D0-E05A-80E9-95ED3B626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9615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06708E-C02C-99C7-D59A-D2C77BD3C45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39609542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A04E1-15A9-B471-5BB7-95A01A78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0ABCD-23FF-5B93-D542-17DB7A33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Recall@K</a:t>
            </a:r>
            <a:r>
              <a:rPr lang="en-US" dirty="0"/>
              <a:t>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D7F02-E378-C70A-8A0E-0243CD139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978153" cy="194450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Recall@K for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Higher value indicates more positive items are in recommended in top-K for user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final </a:t>
                </a:r>
                <a:r>
                  <a:rPr lang="en-US" b="1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Recall@K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for the system </a:t>
                </a:r>
                <a:r>
                  <a:rPr lang="en-US" dirty="0"/>
                  <a:t>is the average of the values across all users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D7F02-E378-C70A-8A0E-0243CD139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978153" cy="1944507"/>
              </a:xfrm>
              <a:blipFill>
                <a:blip r:embed="rId2"/>
                <a:stretch>
                  <a:fillRect l="-1980" t="-40260" r="-2687" b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054C46-8052-AAD3-49CE-C83872E4AC6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EFB74-29EB-96C4-C524-2C5CE935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9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247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1885A-6432-960A-6A67-165834E9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237084-FFA7-31BA-0D1B-C7735A290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144435" cy="200619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1B661F"/>
                        </a:solidFill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: set of all users (entities / nodes)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/>
                  <a:t>: set of all items (entities / nodes)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dirty="0"/>
                  <a:t>: set of all user-item interactions (edges)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𝐔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237084-FFA7-31BA-0D1B-C7735A290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144435" cy="2006190"/>
              </a:xfrm>
              <a:blipFill>
                <a:blip r:embed="rId2"/>
                <a:stretch>
                  <a:fillRect l="-2181" t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5202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D65BB-E395-C151-5C25-969BB294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A0B0F2-3942-A109-0BBA-9A8CAB49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030" y="894563"/>
            <a:ext cx="3133079" cy="5068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E4AA3-6068-B5EC-40FA-F3510047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57808-E27A-035B-4689-645BC7BF3A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6199094" cy="260276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 get the top-</a:t>
                </a:r>
                <a:r>
                  <a:rPr lang="en-US" i="1" dirty="0"/>
                  <a:t>K </a:t>
                </a:r>
                <a:r>
                  <a:rPr lang="en-US" dirty="0"/>
                  <a:t>items, we need a score function for each user-item interaction, that is: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/>
                  <a:t> we need a real-valued scalar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K </a:t>
                </a:r>
                <a:r>
                  <a:rPr lang="en-US" dirty="0"/>
                  <a:t>items with the highest scores for user,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557808-E27A-035B-4689-645BC7BF3A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6199094" cy="2602764"/>
              </a:xfrm>
              <a:blipFill>
                <a:blip r:embed="rId3"/>
                <a:stretch>
                  <a:fillRect l="-2869" t="-4854" r="-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7973ECD-755A-EF3D-CAD2-BB9B6B8C38FE}"/>
              </a:ext>
            </a:extLst>
          </p:cNvPr>
          <p:cNvSpPr txBox="1"/>
          <p:nvPr/>
        </p:nvSpPr>
        <p:spPr>
          <a:xfrm>
            <a:off x="10503226" y="481919"/>
            <a:ext cx="109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27C08-D138-53C5-5328-9CA205DF9D1A}"/>
              </a:ext>
            </a:extLst>
          </p:cNvPr>
          <p:cNvSpPr txBox="1"/>
          <p:nvPr/>
        </p:nvSpPr>
        <p:spPr>
          <a:xfrm>
            <a:off x="8158729" y="977837"/>
            <a:ext cx="109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B66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dirty="0">
              <a:solidFill>
                <a:srgbClr val="1B661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08207E-A8C9-9CD1-3A2F-793AA9D2FD83}"/>
                  </a:ext>
                </a:extLst>
              </p:cNvPr>
              <p:cNvSpPr txBox="1"/>
              <p:nvPr/>
            </p:nvSpPr>
            <p:spPr>
              <a:xfrm>
                <a:off x="9491705" y="5963437"/>
                <a:ext cx="216689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Previously interacted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08207E-A8C9-9CD1-3A2F-793AA9D2F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705" y="5963437"/>
                <a:ext cx="2166895" cy="646331"/>
              </a:xfrm>
              <a:prstGeom prst="rect">
                <a:avLst/>
              </a:prstGeom>
              <a:blipFill>
                <a:blip r:embed="rId4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F27D72-EA73-2365-E829-5B0BFF2909E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728973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E4108-5FD8-E2E2-42EB-9CB5520E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based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B162F-5B03-0E15-2B81-4AB6FC99C8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208059" cy="409253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consider 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embedding-based models</a:t>
                </a:r>
                <a:r>
                  <a:rPr lang="en-US" dirty="0"/>
                  <a:t> to represent users and items and score interactions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be the embedding for user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be the embedding for user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be a parameterized function such that 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7663" lvl="1" indent="-339725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Training objective</a:t>
                </a:r>
                <a:r>
                  <a:rPr lang="en-US" dirty="0"/>
                  <a:t>: optimize model parameters to achieve ”high” </a:t>
                </a:r>
                <a:r>
                  <a:rPr lang="en-US" dirty="0" err="1"/>
                  <a:t>recall@K</a:t>
                </a:r>
                <a:r>
                  <a:rPr lang="en-US" dirty="0"/>
                  <a:t> for previously observed (i.e., supervised training) user-item interactions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B162F-5B03-0E15-2B81-4AB6FC99C8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208059" cy="4092531"/>
              </a:xfrm>
              <a:blipFill>
                <a:blip r:embed="rId2"/>
                <a:stretch>
                  <a:fillRect l="-2863" t="-3096" r="-3067" b="-3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35BC8A-87E2-8DAE-2ECF-0942E92C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322" y="1613199"/>
            <a:ext cx="3283278" cy="46047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47B371-0EC3-1FE6-6597-DE0167B5C86E}"/>
              </a:ext>
            </a:extLst>
          </p:cNvPr>
          <p:cNvSpPr txBox="1"/>
          <p:nvPr/>
        </p:nvSpPr>
        <p:spPr>
          <a:xfrm>
            <a:off x="10567052" y="1083278"/>
            <a:ext cx="109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746F67-3167-48E8-BF41-7614D298861A}"/>
              </a:ext>
            </a:extLst>
          </p:cNvPr>
          <p:cNvSpPr txBox="1"/>
          <p:nvPr/>
        </p:nvSpPr>
        <p:spPr>
          <a:xfrm>
            <a:off x="8222555" y="1579196"/>
            <a:ext cx="109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B66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dirty="0">
              <a:solidFill>
                <a:srgbClr val="1B661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8C685-C25C-4577-DC3C-A48FE1768B6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378421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9B8A-A971-8017-E142-D603A69A4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9F5BF-10BB-15EC-1AE6-E194E4C18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graph collaborative filtering</a:t>
            </a:r>
          </a:p>
        </p:txBody>
      </p:sp>
    </p:spTree>
    <p:extLst>
      <p:ext uri="{BB962C8B-B14F-4D97-AF65-F5344CB8AC3E}">
        <p14:creationId xmlns:p14="http://schemas.microsoft.com/office/powerpoint/2010/main" val="29426554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09C2-4832-F4B4-7EBA-7FA440FF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graph collaborative filtering (</a:t>
            </a:r>
            <a:r>
              <a:rPr lang="en-US" dirty="0" err="1"/>
              <a:t>NGCF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9B75-D23B-6E64-5221-1FA5AD8CF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Incorporate high-order graph structure when generating user / item 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dirty="0" err="1"/>
              <a:t>GNN</a:t>
            </a:r>
            <a:r>
              <a:rPr lang="en-US" dirty="0"/>
              <a:t> to generate user / item embeddings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F2A70-F46F-3ED4-6CEF-7C7C4855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5" r="62239"/>
          <a:stretch>
            <a:fillRect/>
          </a:stretch>
        </p:blipFill>
        <p:spPr>
          <a:xfrm>
            <a:off x="8625015" y="1083278"/>
            <a:ext cx="2298357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D7CE7-219E-3A20-38C8-74DF06F9BE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24" r="1621"/>
          <a:stretch>
            <a:fillRect/>
          </a:stretch>
        </p:blipFill>
        <p:spPr>
          <a:xfrm>
            <a:off x="8246076" y="3688489"/>
            <a:ext cx="329513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D155F-D350-B734-7B2A-5F9D897F04AF}"/>
              </a:ext>
            </a:extLst>
          </p:cNvPr>
          <p:cNvSpPr txBox="1"/>
          <p:nvPr/>
        </p:nvSpPr>
        <p:spPr>
          <a:xfrm>
            <a:off x="4610887" y="6555508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Wang et al., 2019</a:t>
            </a:r>
          </a:p>
        </p:txBody>
      </p:sp>
    </p:spTree>
    <p:extLst>
      <p:ext uri="{BB962C8B-B14F-4D97-AF65-F5344CB8AC3E}">
        <p14:creationId xmlns:p14="http://schemas.microsoft.com/office/powerpoint/2010/main" val="3491548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FBCF5-75B7-7629-1F48-86C3B3B38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7760-4E76-E9AC-78E8-816E1DCD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graph collaborative filtering (</a:t>
            </a:r>
            <a:r>
              <a:rPr lang="en-US" dirty="0" err="1"/>
              <a:t>NGCF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C104-EAB2-E065-E37B-9A75F4D27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485237" cy="50670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Given: user-item bipartite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NGCF</a:t>
            </a:r>
            <a:r>
              <a:rPr lang="en-US" dirty="0"/>
              <a:t> framework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Randomly initialize embeddings for each user &amp; item node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Use multi-layer </a:t>
            </a:r>
            <a:r>
              <a:rPr lang="en-US" dirty="0" err="1"/>
              <a:t>GNN</a:t>
            </a:r>
            <a:r>
              <a:rPr lang="en-US" dirty="0"/>
              <a:t> to propagate messages along the bipartite graph to update embeddings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Final embeddings are explicitly aware of the graph structure (higher order interactions of users &amp; items)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Two types of learnable parameter</a:t>
            </a:r>
            <a:r>
              <a:rPr lang="en-US" dirty="0"/>
              <a:t>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Initial user / item embeddings (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this is different than what we’ve done previously</a:t>
            </a:r>
            <a:r>
              <a:rPr lang="en-US" dirty="0"/>
              <a:t>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9FABC-E87D-277F-A574-597EA1A1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5" r="62239"/>
          <a:stretch>
            <a:fillRect/>
          </a:stretch>
        </p:blipFill>
        <p:spPr>
          <a:xfrm>
            <a:off x="8625015" y="1083278"/>
            <a:ext cx="2298357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F4BE4-0F09-BA15-B376-FDC13BA3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24" r="1621"/>
          <a:stretch>
            <a:fillRect/>
          </a:stretch>
        </p:blipFill>
        <p:spPr>
          <a:xfrm>
            <a:off x="8246076" y="3688489"/>
            <a:ext cx="329513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AE319-CCC9-2001-0336-3A9E5A3CDFB2}"/>
              </a:ext>
            </a:extLst>
          </p:cNvPr>
          <p:cNvSpPr txBox="1"/>
          <p:nvPr/>
        </p:nvSpPr>
        <p:spPr>
          <a:xfrm>
            <a:off x="4610887" y="6555508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Wang et al., 2019</a:t>
            </a:r>
          </a:p>
        </p:txBody>
      </p:sp>
    </p:spTree>
    <p:extLst>
      <p:ext uri="{BB962C8B-B14F-4D97-AF65-F5344CB8AC3E}">
        <p14:creationId xmlns:p14="http://schemas.microsoft.com/office/powerpoint/2010/main" val="25512041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6B190-01B0-B910-F525-965A88E6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4BF2-404D-CEEF-2567-64C2F62E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graph collaborative filtering (</a:t>
            </a:r>
            <a:r>
              <a:rPr lang="en-US" dirty="0" err="1"/>
              <a:t>NGCF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F476D-1385-94BA-001D-3B54A359D9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485237" cy="345389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 the initial user / item embeddings.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user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 set a random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as the user’s initial embedding (features)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every item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 set a random vector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as the item’s initial embedding (features)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These are treated as trainable parameters that will be learned (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this is different than what we’ve done previously</a:t>
                </a:r>
                <a:r>
                  <a:rPr lang="en-US" dirty="0"/>
                  <a:t>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3F476D-1385-94BA-001D-3B54A359D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485237" cy="3453894"/>
              </a:xfrm>
              <a:blipFill>
                <a:blip r:embed="rId2"/>
                <a:stretch>
                  <a:fillRect l="-2740" t="-3663" r="-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68A1250-C285-DFA1-5343-A3D9BE4CC2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5" r="62239"/>
          <a:stretch>
            <a:fillRect/>
          </a:stretch>
        </p:blipFill>
        <p:spPr>
          <a:xfrm>
            <a:off x="8625015" y="1083278"/>
            <a:ext cx="2298357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ECDBA-2384-A8B7-BF9B-6DD23DDE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24" r="1621"/>
          <a:stretch>
            <a:fillRect/>
          </a:stretch>
        </p:blipFill>
        <p:spPr>
          <a:xfrm>
            <a:off x="8246076" y="3688489"/>
            <a:ext cx="329513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24AF25-4F40-84BF-107C-2C3F06AD3C4A}"/>
              </a:ext>
            </a:extLst>
          </p:cNvPr>
          <p:cNvSpPr txBox="1"/>
          <p:nvPr/>
        </p:nvSpPr>
        <p:spPr>
          <a:xfrm>
            <a:off x="4610887" y="6555508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Wang et al., 2019</a:t>
            </a:r>
          </a:p>
        </p:txBody>
      </p:sp>
    </p:spTree>
    <p:extLst>
      <p:ext uri="{BB962C8B-B14F-4D97-AF65-F5344CB8AC3E}">
        <p14:creationId xmlns:p14="http://schemas.microsoft.com/office/powerpoint/2010/main" val="7123672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680200" cy="15604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recommender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Neural graph collaborative filtering (</a:t>
            </a:r>
            <a:r>
              <a:rPr lang="en-US" dirty="0" err="1"/>
              <a:t>NGCF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LightGCN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2A51F-8EB6-476B-D645-D303881AA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8CAD-9DFF-9E6B-1D3A-FEFBED48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graph collaborative filtering (</a:t>
            </a:r>
            <a:r>
              <a:rPr lang="en-US" dirty="0" err="1"/>
              <a:t>NGCF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4E59E-2E21-E2B1-5875-306FECD519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485237" cy="432067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Iteratively update node embeddings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user,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construct message from each  connected item,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learnable weight matrices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r>
                  <a:rPr lang="en-US" dirty="0"/>
                  <a:t> is the element wise vector product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is similar but distinct from </a:t>
                </a:r>
                <a:r>
                  <a:rPr lang="en-US" dirty="0" err="1"/>
                  <a:t>GCN</a:t>
                </a:r>
                <a:r>
                  <a:rPr lang="en-US" dirty="0"/>
                  <a:t> due to interaction term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4E59E-2E21-E2B1-5875-306FECD519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485237" cy="4320670"/>
              </a:xfrm>
              <a:blipFill>
                <a:blip r:embed="rId2"/>
                <a:stretch>
                  <a:fillRect l="-2935" t="-2933" r="-3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CB86B3D-6D24-6C5B-E8A2-977E23AE44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5" r="62239"/>
          <a:stretch>
            <a:fillRect/>
          </a:stretch>
        </p:blipFill>
        <p:spPr>
          <a:xfrm>
            <a:off x="8625015" y="1083278"/>
            <a:ext cx="2298357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0291B-2B29-35B7-1D41-39CD4637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24" r="1621"/>
          <a:stretch>
            <a:fillRect/>
          </a:stretch>
        </p:blipFill>
        <p:spPr>
          <a:xfrm>
            <a:off x="8246076" y="3688489"/>
            <a:ext cx="329513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7D554-7628-426D-01EC-A5459CAF22AE}"/>
              </a:ext>
            </a:extLst>
          </p:cNvPr>
          <p:cNvSpPr txBox="1"/>
          <p:nvPr/>
        </p:nvSpPr>
        <p:spPr>
          <a:xfrm>
            <a:off x="4610887" y="6555508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Wang et al., 2019</a:t>
            </a:r>
          </a:p>
        </p:txBody>
      </p:sp>
    </p:spTree>
    <p:extLst>
      <p:ext uri="{BB962C8B-B14F-4D97-AF65-F5344CB8AC3E}">
        <p14:creationId xmlns:p14="http://schemas.microsoft.com/office/powerpoint/2010/main" val="37305696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1AEE3-EEB9-EE2F-B1EC-203A561F8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BC5AB-2EA4-EABF-01D1-485ACC55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graph collaborative filtering (</a:t>
            </a:r>
            <a:r>
              <a:rPr lang="en-US" dirty="0" err="1"/>
              <a:t>NGCF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20DDB9-ECA8-C72F-EA0F-CF633F9AE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485237" cy="400334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Iteratively update node embeddings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user,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construct message from each  connected item,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Aggregate messages from neighbor items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20DDB9-ECA8-C72F-EA0F-CF633F9AE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485237" cy="4003340"/>
              </a:xfrm>
              <a:blipFill>
                <a:blip r:embed="rId2"/>
                <a:stretch>
                  <a:fillRect l="-2740" t="-3165" r="-3523" b="-26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61ACAB-0961-4495-2DCD-CA59EC6D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5" r="62239"/>
          <a:stretch>
            <a:fillRect/>
          </a:stretch>
        </p:blipFill>
        <p:spPr>
          <a:xfrm>
            <a:off x="8625015" y="1083278"/>
            <a:ext cx="2298357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0BF24-B5DD-4E92-D641-CDDD4C33F4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24" r="1621"/>
          <a:stretch>
            <a:fillRect/>
          </a:stretch>
        </p:blipFill>
        <p:spPr>
          <a:xfrm>
            <a:off x="8246076" y="3688489"/>
            <a:ext cx="329513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0F66A3-BAD4-9EF2-2A6C-0CCC43B95222}"/>
              </a:ext>
            </a:extLst>
          </p:cNvPr>
          <p:cNvSpPr txBox="1"/>
          <p:nvPr/>
        </p:nvSpPr>
        <p:spPr>
          <a:xfrm>
            <a:off x="4610887" y="6555508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Wang et al., 2019</a:t>
            </a:r>
          </a:p>
        </p:txBody>
      </p:sp>
    </p:spTree>
    <p:extLst>
      <p:ext uri="{BB962C8B-B14F-4D97-AF65-F5344CB8AC3E}">
        <p14:creationId xmlns:p14="http://schemas.microsoft.com/office/powerpoint/2010/main" val="54859515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6982F-08B5-F473-2733-36CD1D38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76BD-56D3-1C18-6992-80A39AC4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graph collaborative filtering (</a:t>
            </a:r>
            <a:r>
              <a:rPr lang="en-US" dirty="0" err="1"/>
              <a:t>NGCF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BCED6-668C-7F9F-6B64-7DC5140979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485237" cy="201132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Higher level-interactions from multiple layers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⟵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3BCED6-668C-7F9F-6B64-7DC514097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485237" cy="2011320"/>
              </a:xfrm>
              <a:blipFill>
                <a:blip r:embed="rId2"/>
                <a:stretch>
                  <a:fillRect l="-2740" t="-48125" b="-5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F0B886D-0080-4950-8F05-F8014D08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5" r="62239"/>
          <a:stretch>
            <a:fillRect/>
          </a:stretch>
        </p:blipFill>
        <p:spPr>
          <a:xfrm>
            <a:off x="8625015" y="1083278"/>
            <a:ext cx="2298357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A0D77-AB86-DA08-F16F-CCE33CEA72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424" r="1621"/>
          <a:stretch>
            <a:fillRect/>
          </a:stretch>
        </p:blipFill>
        <p:spPr>
          <a:xfrm>
            <a:off x="8246076" y="3688489"/>
            <a:ext cx="329513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132FB-7D79-2208-F45B-EA0AA0AA236F}"/>
              </a:ext>
            </a:extLst>
          </p:cNvPr>
          <p:cNvSpPr txBox="1"/>
          <p:nvPr/>
        </p:nvSpPr>
        <p:spPr>
          <a:xfrm>
            <a:off x="4610887" y="6555508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Wang et al.,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B74A3-D337-6A45-EFBA-8F34F2817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87" y="2857596"/>
            <a:ext cx="6527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41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7640-2690-5D7C-0999-68B5558E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34C4-208B-5CAF-215E-6A56C420A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graph collaborative filtering (</a:t>
            </a:r>
            <a:r>
              <a:rPr lang="en-US" dirty="0" err="1"/>
              <a:t>NGCF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53519C-749B-8792-EC6F-C8367A91BC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1" y="1188720"/>
                <a:ext cx="5381368" cy="280692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same procedure is used to pass messages and update the item embeddings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⟵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𝐿𝑒𝑎𝑘𝑦𝑅𝑒𝐿𝑈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⟵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⟵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53519C-749B-8792-EC6F-C8367A91BC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1188720"/>
                <a:ext cx="5381368" cy="2806922"/>
              </a:xfrm>
              <a:blipFill>
                <a:blip r:embed="rId2"/>
                <a:stretch>
                  <a:fillRect l="-3302" t="-450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CB55C50-6956-593F-055B-AB65E7A98CE7}"/>
              </a:ext>
            </a:extLst>
          </p:cNvPr>
          <p:cNvSpPr txBox="1"/>
          <p:nvPr/>
        </p:nvSpPr>
        <p:spPr>
          <a:xfrm>
            <a:off x="4610887" y="6555508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Wang et al.,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A59EE0-CDC3-79C3-B24D-60F237771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87" y="1444504"/>
            <a:ext cx="5381367" cy="459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601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F3D0C-4B05-F8EF-B2E9-19DAC120A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LightGCN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5691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E28C-A68A-56CA-9ACC-469C8D2F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complexity of </a:t>
            </a:r>
            <a:r>
              <a:rPr lang="en-US" dirty="0" err="1"/>
              <a:t>NGCF</a:t>
            </a:r>
            <a:r>
              <a:rPr lang="en-US" dirty="0"/>
              <a:t> necessary?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2F96B-A570-50C8-1C2F-C30C214B8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33022" cy="222522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NGCF uses feature updates and non-linear transformations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𝐿𝑒𝑎𝑘𝑦𝑅𝑒𝐿𝑈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Noting that the input “features” are just randomly initialized user and item embeddings, do we need these feature updates?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examine </a:t>
                </a:r>
                <a:r>
                  <a:rPr lang="en-US" dirty="0" err="1"/>
                  <a:t>LightGCN</a:t>
                </a:r>
                <a:r>
                  <a:rPr lang="en-US" dirty="0"/>
                  <a:t> 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2F96B-A570-50C8-1C2F-C30C214B8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33022" cy="2225225"/>
              </a:xfrm>
              <a:blipFill>
                <a:blip r:embed="rId2"/>
                <a:stretch>
                  <a:fillRect l="-2011" t="-5682" r="-718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70832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2F97-3E6D-A2D1-F892-1DFB9DA4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graph convolution network (</a:t>
            </a:r>
            <a:r>
              <a:rPr lang="en-US" dirty="0" err="1"/>
              <a:t>LightGCN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7B8E2-19C6-1063-CAF8-A2EF2E5E35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129584" cy="327846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Given: user-item bipartite graph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LightGCN</a:t>
                </a:r>
                <a:r>
                  <a:rPr lang="en-US" dirty="0"/>
                  <a:t> framework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initialize embeddings for each user &amp; item node (same as </a:t>
                </a:r>
                <a:r>
                  <a:rPr lang="en-US" dirty="0" err="1"/>
                  <a:t>NGCF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Aggregate messages without transformations!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37B8E2-19C6-1063-CAF8-A2EF2E5E35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129584" cy="3278462"/>
              </a:xfrm>
              <a:blipFill>
                <a:blip r:embed="rId2"/>
                <a:stretch>
                  <a:fillRect l="-1947" t="-3861" b="-40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2F95E80-6D2D-5312-1D62-BAF59F342787}"/>
              </a:ext>
            </a:extLst>
          </p:cNvPr>
          <p:cNvSpPr txBox="1"/>
          <p:nvPr/>
        </p:nvSpPr>
        <p:spPr>
          <a:xfrm>
            <a:off x="7236091" y="3870794"/>
            <a:ext cx="2435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embeddings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60A7F-B7CE-3C15-4594-4DE3D78E964E}"/>
              </a:ext>
            </a:extLst>
          </p:cNvPr>
          <p:cNvSpPr txBox="1"/>
          <p:nvPr/>
        </p:nvSpPr>
        <p:spPr>
          <a:xfrm>
            <a:off x="7236092" y="3244334"/>
            <a:ext cx="2435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B66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embeddings</a:t>
            </a:r>
            <a:endParaRPr lang="en-US" dirty="0">
              <a:solidFill>
                <a:srgbClr val="1B66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13538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8B4E8-E911-B820-BB45-7F0F477A1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EC410D-C213-0AD3-7C33-EB28619C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43" y="1404309"/>
            <a:ext cx="5087557" cy="3645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0AAAEA-1DFC-9771-60BF-F4E3313B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graph convolution network (</a:t>
            </a:r>
            <a:r>
              <a:rPr lang="en-US" dirty="0" err="1"/>
              <a:t>LightGCN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F8AD6-1B98-82FF-FB69-E345E65798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200135" cy="334918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After </a:t>
                </a:r>
                <a:r>
                  <a:rPr lang="en-US" i="1" dirty="0"/>
                  <a:t>L </a:t>
                </a:r>
                <a:r>
                  <a:rPr lang="en-US" dirty="0"/>
                  <a:t>layers, the final embeddings are </a:t>
                </a:r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/>
                  <a:t> are scaling parameters that can be learned though in </a:t>
                </a:r>
                <a:r>
                  <a:rPr lang="en-US" sz="1800" dirty="0" err="1"/>
                  <a:t>LightGCN</a:t>
                </a:r>
                <a:r>
                  <a:rPr lang="en-US" sz="1800" dirty="0"/>
                  <a:t> they are constants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Only trainable parameters are the initial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</m:oMath>
                </a14:m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6F8AD6-1B98-82FF-FB69-E345E65798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200135" cy="3349187"/>
              </a:xfrm>
              <a:blipFill>
                <a:blip r:embed="rId3"/>
                <a:stretch>
                  <a:fillRect l="-3415" t="-8679" r="-1220" b="-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131054-B69B-B9CB-1EA8-9285FC8934C2}"/>
              </a:ext>
            </a:extLst>
          </p:cNvPr>
          <p:cNvSpPr txBox="1"/>
          <p:nvPr/>
        </p:nvSpPr>
        <p:spPr>
          <a:xfrm>
            <a:off x="4425355" y="2512897"/>
            <a:ext cx="2435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embeddings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CBFBB-7717-498E-032E-BE77E633F762}"/>
              </a:ext>
            </a:extLst>
          </p:cNvPr>
          <p:cNvSpPr txBox="1"/>
          <p:nvPr/>
        </p:nvSpPr>
        <p:spPr>
          <a:xfrm>
            <a:off x="4425354" y="1957692"/>
            <a:ext cx="2435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B66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embeddings</a:t>
            </a:r>
            <a:endParaRPr lang="en-US" dirty="0">
              <a:solidFill>
                <a:srgbClr val="1B66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2624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CD7E0-DED4-D959-230C-99654CA4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61AE-A6E7-439A-5F44-36B46738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graph convolution network (</a:t>
            </a:r>
            <a:r>
              <a:rPr lang="en-US" dirty="0" err="1"/>
              <a:t>LightGCN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2BC58-5F36-50EB-9552-7DCE827ED7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07876" cy="32323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Only trainable parameters are the initial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Do we need to propagate the embeddings at all?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Yes! Let’s find out why by considering the matrix form.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2BC58-5F36-50EB-9552-7DCE827ED7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07876" cy="3232360"/>
              </a:xfrm>
              <a:blipFill>
                <a:blip r:embed="rId2"/>
                <a:stretch>
                  <a:fillRect l="-2397" t="-6667" b="-4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80407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B9EA7-0991-AA2C-5E24-2036CD88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87A91-5E92-6617-DF22-446906DC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graph convolution network (</a:t>
            </a:r>
            <a:r>
              <a:rPr lang="en-US" dirty="0" err="1"/>
              <a:t>LightGCN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967AD-3625-6E61-5237-524CCF04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94557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write the adjacency matrix of an undirected bipartite graph as a block antidiagonal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combine the initial (random) user and item embeddings in a single matrix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373A6-B708-99FF-71B8-88771294C81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9AB2F-F2FA-14BF-EAB4-A01A2F31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274" y="2872594"/>
            <a:ext cx="6395651" cy="368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910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8F9C0-6F8A-D7D9-72F5-A1DB4CA10F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131373716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F6367-0254-EA26-2E33-B3B78B18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5F973-7647-9058-D472-06826191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graph convolution network (</a:t>
            </a:r>
            <a:r>
              <a:rPr lang="en-US" dirty="0" err="1"/>
              <a:t>LightGCN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13FF2-35CD-BA4F-3D1E-B8DFEB29CD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709454" cy="377744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write the adjacency matrix of an undirected bipartite graph as a block antidiagonal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combine the initial (random) user and item embeddings in a single matrix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2"/>
                    </a:solidFill>
                  </a:rPr>
                  <a:t>The </a:t>
                </a:r>
                <a:r>
                  <a:rPr lang="en-US" dirty="0" err="1">
                    <a:solidFill>
                      <a:schemeClr val="tx2"/>
                    </a:solidFill>
                  </a:rPr>
                  <a:t>LightGCN</a:t>
                </a:r>
                <a:r>
                  <a:rPr lang="en-US" dirty="0">
                    <a:solidFill>
                      <a:schemeClr val="tx2"/>
                    </a:solidFill>
                  </a:rPr>
                  <a:t> embedding</a:t>
                </a:r>
                <a:r>
                  <a:rPr lang="en-US" dirty="0"/>
                  <a:t> updates in matrix form are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pPr marL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is the diagonal degree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Letting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the final embeddings,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are given by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513FF2-35CD-BA4F-3D1E-B8DFEB29CD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709454" cy="3777444"/>
              </a:xfrm>
              <a:blipFill>
                <a:blip r:embed="rId2"/>
                <a:stretch>
                  <a:fillRect l="-2041" t="-3344" r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06335C5-5D5C-8E4A-6B8C-C7803070EB4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1E888-E745-F715-BF65-9CB27BC3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289"/>
          <a:stretch>
            <a:fillRect/>
          </a:stretch>
        </p:blipFill>
        <p:spPr>
          <a:xfrm>
            <a:off x="9968910" y="1083278"/>
            <a:ext cx="1954942" cy="20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E5A60C-EC7C-8ECE-FA59-58B56380F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995"/>
          <a:stretch>
            <a:fillRect/>
          </a:stretch>
        </p:blipFill>
        <p:spPr>
          <a:xfrm>
            <a:off x="10872305" y="3319848"/>
            <a:ext cx="786295" cy="2057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22455-719B-DCC7-F395-0AFF99E0D777}"/>
                  </a:ext>
                </a:extLst>
              </p:cNvPr>
              <p:cNvSpPr txBox="1"/>
              <p:nvPr/>
            </p:nvSpPr>
            <p:spPr>
              <a:xfrm>
                <a:off x="1143000" y="4996559"/>
                <a:ext cx="4834581" cy="76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are scaling parameters that can be learned though in </a:t>
                </a:r>
                <a:r>
                  <a:rPr lang="en-US" sz="1800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LightGCN</a:t>
                </a:r>
                <a:r>
                  <a:rPr lang="en-US" sz="18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they are constants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F22455-719B-DCC7-F395-0AFF99E0D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996559"/>
                <a:ext cx="4834581" cy="761875"/>
              </a:xfrm>
              <a:prstGeom prst="rect">
                <a:avLst/>
              </a:prstGeom>
              <a:blipFill>
                <a:blip r:embed="rId4"/>
                <a:stretch>
                  <a:fillRect l="-1312" t="-3279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00881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7E23-7DB9-7A8D-FAD7-FA4301703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8F36-B055-734F-BDDB-01D7A17D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graph convolution network (</a:t>
            </a:r>
            <a:r>
              <a:rPr lang="en-US" dirty="0" err="1"/>
              <a:t>LightGCN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664C8D-ED49-86F4-12FC-33FFCB81AA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577649" cy="376474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final embeddings are given by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matrix multiplication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diffuses the current embedding to its one-hop neighbors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Embeddings at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different layers capture different semantics 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First layer enforces similarity of directly connected users / items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Second layer enforces some similarity of users (items) overlap on item (user) interactions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summation of layer embeddings to address over-smoothing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664C8D-ED49-86F4-12FC-33FFCB81AA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577649" cy="3764749"/>
              </a:xfrm>
              <a:blipFill>
                <a:blip r:embed="rId2"/>
                <a:stretch>
                  <a:fillRect l="-2071" t="-3356" r="-2071" b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6E8C42-CEEE-2C89-E9AA-A1A0E308000A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6171B-E2F0-BB30-4735-954DE34617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289"/>
          <a:stretch>
            <a:fillRect/>
          </a:stretch>
        </p:blipFill>
        <p:spPr>
          <a:xfrm>
            <a:off x="9968910" y="1083278"/>
            <a:ext cx="1954942" cy="205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150F66-5E7C-595C-0657-0869F259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995"/>
          <a:stretch>
            <a:fillRect/>
          </a:stretch>
        </p:blipFill>
        <p:spPr>
          <a:xfrm>
            <a:off x="10872305" y="3319848"/>
            <a:ext cx="786295" cy="2057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90ED63-91FF-CBA8-494E-69601D233D94}"/>
                  </a:ext>
                </a:extLst>
              </p:cNvPr>
              <p:cNvSpPr txBox="1"/>
              <p:nvPr/>
            </p:nvSpPr>
            <p:spPr>
              <a:xfrm>
                <a:off x="1143000" y="4996559"/>
                <a:ext cx="4834581" cy="761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are scaling parameters that can be learned though in </a:t>
                </a:r>
                <a:r>
                  <a:rPr lang="en-US" sz="1800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LightGCN</a:t>
                </a:r>
                <a:r>
                  <a:rPr lang="en-US" sz="18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they are constants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90ED63-91FF-CBA8-494E-69601D233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996559"/>
                <a:ext cx="4834581" cy="761875"/>
              </a:xfrm>
              <a:prstGeom prst="rect">
                <a:avLst/>
              </a:prstGeom>
              <a:blipFill>
                <a:blip r:embed="rId4"/>
                <a:stretch>
                  <a:fillRect l="-1312" t="-3279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44390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3FFA4-AD34-ADB7-5C18-FBFA92DE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6D74-A6E1-B527-E6EC-9EAA0060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graph convolution network (</a:t>
            </a:r>
            <a:r>
              <a:rPr lang="en-US" dirty="0" err="1"/>
              <a:t>LightGCN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EC699-577F-8467-E051-D4C1CB376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577649" cy="142769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final embeddings are given by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Score function based on the final embeddings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EC699-577F-8467-E051-D4C1CB376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577649" cy="1427699"/>
              </a:xfrm>
              <a:blipFill>
                <a:blip r:embed="rId2"/>
                <a:stretch>
                  <a:fillRect l="-2071" t="-8850" b="-13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4E707D-F8E1-CA7A-1332-0828CEF8E2A9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A5071-52B1-2429-1C23-CF99430B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67" y="3012615"/>
            <a:ext cx="4807465" cy="35428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24CF2-FC4B-F5E7-0738-B866F50C2DED}"/>
                  </a:ext>
                </a:extLst>
              </p:cNvPr>
              <p:cNvSpPr txBox="1"/>
              <p:nvPr/>
            </p:nvSpPr>
            <p:spPr>
              <a:xfrm>
                <a:off x="8425492" y="1383132"/>
                <a:ext cx="3467887" cy="1038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are scaling parameters that can be learned though in </a:t>
                </a:r>
                <a:r>
                  <a:rPr lang="en-US" sz="1800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LightGCN</a:t>
                </a:r>
                <a:r>
                  <a:rPr lang="en-US" sz="18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they are constants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24CF2-FC4B-F5E7-0738-B866F50C2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492" y="1383132"/>
                <a:ext cx="3467887" cy="1038874"/>
              </a:xfrm>
              <a:prstGeom prst="rect">
                <a:avLst/>
              </a:prstGeom>
              <a:blipFill>
                <a:blip r:embed="rId4"/>
                <a:stretch>
                  <a:fillRect l="-1460" t="-2410" b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70283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BB18-E060-117F-53F0-DD243AB4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424FA-4E0B-AF52-189B-2A359A37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305800" cy="28207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Our training objective (</a:t>
            </a:r>
            <a:r>
              <a:rPr lang="en-US" dirty="0" err="1"/>
              <a:t>recall@K</a:t>
            </a:r>
            <a:r>
              <a:rPr lang="en-US" dirty="0"/>
              <a:t>) is </a:t>
            </a:r>
            <a:r>
              <a:rPr lang="en-US" b="1" u="sng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not</a:t>
            </a: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 differentiable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Cannot apply gradient-based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alternative loss functions are used to address this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Binary loss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Bayesian personalized rankings (BPR)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Both alternatives align well with the original training objective though BPR is typically preferred (let’s see why)</a:t>
            </a:r>
          </a:p>
        </p:txBody>
      </p:sp>
    </p:spTree>
    <p:extLst>
      <p:ext uri="{BB962C8B-B14F-4D97-AF65-F5344CB8AC3E}">
        <p14:creationId xmlns:p14="http://schemas.microsoft.com/office/powerpoint/2010/main" val="59721465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90257-89E2-FE04-3EB7-5550A36D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FAB4-8DEB-63F2-594A-68B4E0AB9C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NGCF</a:t>
            </a:r>
            <a:r>
              <a:rPr lang="en-US" dirty="0"/>
              <a:t> &amp; </a:t>
            </a:r>
            <a:r>
              <a:rPr lang="en-US" dirty="0" err="1"/>
              <a:t>LightGCN</a:t>
            </a:r>
            <a:r>
              <a:rPr lang="en-US" dirty="0"/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39854455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8E48-DAF7-064F-2E48-CB75AFDB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loss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6BDD98-AA63-CF1F-DA3A-F96296A9D7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511988" cy="224260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positive/negative edges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dirty="0">
                    <a:solidFill>
                      <a:srgbClr val="C00000"/>
                    </a:solidFill>
                  </a:rPr>
                  <a:t>positive edges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</m:t>
                    </m:r>
                  </m:oMath>
                </a14:m>
                <a:r>
                  <a:rPr lang="en-US" dirty="0"/>
                  <a:t> (i.e., observed user-item interactions)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set of </a:t>
                </a:r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</a:rPr>
                  <a:t>negative edges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∉</m:t>
                        </m:r>
                        <m:r>
                          <a:rPr lang="en-US" b="1" i="0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</m:t>
                        </m:r>
                        <m:r>
                          <a:rPr lang="en-US" b="1" i="0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𝐕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 sigmoid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Maps all real values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6BDD98-AA63-CF1F-DA3A-F96296A9D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511988" cy="2242602"/>
              </a:xfrm>
              <a:blipFill>
                <a:blip r:embed="rId2"/>
                <a:stretch>
                  <a:fillRect l="-2086" t="-5618" b="-6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51ACD05-EE77-0015-57D0-16404C91B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3725583"/>
            <a:ext cx="3175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2146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C4478-7647-B213-E4F0-9E7049B1C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4CBB-00E1-4469-9139-F1C68576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loss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B900A2-EAC9-3701-FA49-F9A8963681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116672" cy="47724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Binary classification of </a:t>
                </a:r>
                <a:r>
                  <a:rPr lang="en-US" dirty="0">
                    <a:solidFill>
                      <a:srgbClr val="C00000"/>
                    </a:solidFill>
                  </a:rPr>
                  <a:t>positive</a:t>
                </a:r>
                <a:r>
                  <a:rPr lang="en-US" dirty="0"/>
                  <a:t>/</a:t>
                </a:r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</a:rPr>
                  <a:t>negative</a:t>
                </a:r>
                <a:r>
                  <a:rPr lang="en-US" dirty="0"/>
                  <a:t> edges using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  <m:r>
                          <a:rPr lang="en-US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𝑛𝑒𝑔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𝐄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-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4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solidFill>
                                      <a:schemeClr val="accent4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4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𝑛𝑒𝑔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𝑛𝑒𝑔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Minibatches used in practice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Binary loss pushes the scores of </a:t>
                </a:r>
                <a:r>
                  <a:rPr lang="en-US" dirty="0">
                    <a:solidFill>
                      <a:srgbClr val="C00000"/>
                    </a:solidFill>
                  </a:rPr>
                  <a:t>positive</a:t>
                </a:r>
                <a:r>
                  <a:rPr lang="en-US" dirty="0"/>
                  <a:t> edges higher than those of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</a:rPr>
                  <a:t>negative</a:t>
                </a:r>
                <a:r>
                  <a:rPr lang="en-US" dirty="0"/>
                  <a:t> edges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Issue</a:t>
                </a:r>
                <a:r>
                  <a:rPr lang="en-US" dirty="0"/>
                  <a:t>: the scores of 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all</a:t>
                </a:r>
                <a:r>
                  <a:rPr lang="en-US" dirty="0"/>
                  <a:t> positive edges are pushed higher than those of 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all</a:t>
                </a:r>
                <a:r>
                  <a:rPr lang="en-US" b="1" dirty="0"/>
                  <a:t> </a:t>
                </a:r>
                <a:r>
                  <a:rPr lang="en-US" dirty="0"/>
                  <a:t>negative edges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Unnecessarily penalizes model predictions even if the </a:t>
                </a:r>
                <a:r>
                  <a:rPr lang="en-US" dirty="0" err="1"/>
                  <a:t>Recall@K</a:t>
                </a:r>
                <a:r>
                  <a:rPr lang="en-US" dirty="0"/>
                  <a:t> metric is perfect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Why? (next slide)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B900A2-EAC9-3701-FA49-F9A8963681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116672" cy="4772460"/>
              </a:xfrm>
              <a:blipFill>
                <a:blip r:embed="rId2"/>
                <a:stretch>
                  <a:fillRect l="-1629" t="-2653" b="-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0B694-5A60-22CF-3D6F-40A9699128D1}"/>
                  </a:ext>
                </a:extLst>
              </p:cNvPr>
              <p:cNvSpPr txBox="1"/>
              <p:nvPr/>
            </p:nvSpPr>
            <p:spPr>
              <a:xfrm>
                <a:off x="1425389" y="1983887"/>
                <a:ext cx="497541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C00000"/>
                    </a:solidFill>
                    <a:cs typeface="Arial" panose="020B0604020202020204" pitchFamily="34" charset="0"/>
                  </a:rPr>
                  <a:t> large and positive so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close to 1 and log is close to zero, otherwise the log will be negative and the first term will be positive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30B694-5A60-22CF-3D6F-40A969912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89" y="1983887"/>
                <a:ext cx="4975412" cy="923330"/>
              </a:xfrm>
              <a:prstGeom prst="rect">
                <a:avLst/>
              </a:prstGeom>
              <a:blipFill>
                <a:blip r:embed="rId3"/>
                <a:stretch>
                  <a:fillRect l="-1018" t="-2740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FD700-7DD3-C187-04AE-8A71A9F63320}"/>
                  </a:ext>
                </a:extLst>
              </p:cNvPr>
              <p:cNvSpPr txBox="1"/>
              <p:nvPr/>
            </p:nvSpPr>
            <p:spPr>
              <a:xfrm>
                <a:off x="6580093" y="2055605"/>
                <a:ext cx="484990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accent4">
                        <a:lumMod val="25000"/>
                      </a:schemeClr>
                    </a:solidFill>
                    <a:cs typeface="Arial" panose="020B0604020202020204" pitchFamily="34" charset="0"/>
                  </a:rPr>
                  <a:t>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4">
                        <a:lumMod val="25000"/>
                      </a:schemeClr>
                    </a:solidFill>
                    <a:cs typeface="Arial" panose="020B0604020202020204" pitchFamily="34" charset="0"/>
                  </a:rPr>
                  <a:t> large and negative so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</a:rPr>
                  <a:t> is close to 0 and log is close to zero, otherwise the log will be negative and the second term will be positive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AFD700-7DD3-C187-04AE-8A71A9F63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093" y="2055605"/>
                <a:ext cx="4849907" cy="923330"/>
              </a:xfrm>
              <a:prstGeom prst="rect">
                <a:avLst/>
              </a:prstGeom>
              <a:blipFill>
                <a:blip r:embed="rId4"/>
                <a:stretch>
                  <a:fillRect l="-781" t="-2703" r="-260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ogarithmic and exponential functions - Topics in precalculus">
            <a:extLst>
              <a:ext uri="{FF2B5EF4-FFF2-40B4-BE49-F238E27FC236}">
                <a16:creationId xmlns:a16="http://schemas.microsoft.com/office/drawing/2014/main" id="{751D675E-129F-DB80-AA0C-755CC9DCE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883" y="190870"/>
            <a:ext cx="2421591" cy="13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958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0568-BC46-7E88-82C6-3E6EE58D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ABEF-7BA6-2137-A79C-0BF79E65B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172200" cy="434939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simplest case: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Two users, two items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Metric: Recall@1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model has assigned edge scores as shown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Training Recall@1 is 1.0 (perfect)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correctly recommended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correctly recommended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binary loss is penalized anyway because the </a:t>
                </a:r>
                <a:r>
                  <a:rPr lang="en-US" dirty="0">
                    <a:solidFill>
                      <a:schemeClr val="accent4">
                        <a:lumMod val="25000"/>
                      </a:schemeClr>
                    </a:solidFill>
                  </a:rPr>
                  <a:t>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edge has a positive score that adds to the loss function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83ABEF-7BA6-2137-A79C-0BF79E65B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172200" cy="4349396"/>
              </a:xfrm>
              <a:blipFill>
                <a:blip r:embed="rId2"/>
                <a:stretch>
                  <a:fillRect l="-2881" t="-2915" r="-2469" b="-3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2DBFEA5-16A7-223D-AD16-9FD626C7B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977" y="442131"/>
            <a:ext cx="2926976" cy="2815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B7C54-5515-012D-E75A-E085C840B6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227"/>
          <a:stretch>
            <a:fillRect/>
          </a:stretch>
        </p:blipFill>
        <p:spPr>
          <a:xfrm>
            <a:off x="8641977" y="3429000"/>
            <a:ext cx="3263900" cy="524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79C12-0073-961C-85CD-2F96C9C4A09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E1343D-129C-DF89-17B1-D0E9A9C86227}"/>
                  </a:ext>
                </a:extLst>
              </p:cNvPr>
              <p:cNvSpPr txBox="1"/>
              <p:nvPr/>
            </p:nvSpPr>
            <p:spPr>
              <a:xfrm>
                <a:off x="2545977" y="5643558"/>
                <a:ext cx="4231341" cy="547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-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accent4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>
                                    <a:solidFill>
                                      <a:schemeClr val="accent4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𝐄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accent4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𝑛𝑒𝑔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4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𝑛𝑒𝑔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E1343D-129C-DF89-17B1-D0E9A9C8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977" y="5643558"/>
                <a:ext cx="4231341" cy="547586"/>
              </a:xfrm>
              <a:prstGeom prst="rect">
                <a:avLst/>
              </a:prstGeom>
              <a:blipFill>
                <a:blip r:embed="rId5"/>
                <a:stretch>
                  <a:fillRect l="-1198" t="-65909" b="-9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DD33866-444F-57ED-023B-513961F1B5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7227"/>
          <a:stretch>
            <a:fillRect/>
          </a:stretch>
        </p:blipFill>
        <p:spPr>
          <a:xfrm>
            <a:off x="8641977" y="3862517"/>
            <a:ext cx="3263900" cy="524436"/>
          </a:xfrm>
          <a:prstGeom prst="rect">
            <a:avLst/>
          </a:prstGeom>
        </p:spPr>
      </p:pic>
      <p:pic>
        <p:nvPicPr>
          <p:cNvPr id="10" name="Picture 2" descr="Logarithmic and exponential functions - Topics in precalculus">
            <a:extLst>
              <a:ext uri="{FF2B5EF4-FFF2-40B4-BE49-F238E27FC236}">
                <a16:creationId xmlns:a16="http://schemas.microsoft.com/office/drawing/2014/main" id="{6CB386AA-51CF-11B3-BEF4-42E22FB0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98" y="4751317"/>
            <a:ext cx="3478213" cy="19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80116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6AAA-2ED6-DF2F-3BCE-DE0A4D9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1391-826F-5F46-AD43-998C162C9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40153" cy="19656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binary loss is not personalized in the sense that the positive/negative edges are considered across all users simultaneously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The </a:t>
            </a:r>
            <a:r>
              <a:rPr lang="en-US" dirty="0" err="1"/>
              <a:t>Recall@K</a:t>
            </a:r>
            <a:r>
              <a:rPr lang="en-US" dirty="0"/>
              <a:t> metric is inherently personalized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binary loss is overly stringent for personalized recommendation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Bayesian personalized ranking (BPR) loss will address this</a:t>
            </a:r>
          </a:p>
        </p:txBody>
      </p:sp>
    </p:spTree>
    <p:extLst>
      <p:ext uri="{BB962C8B-B14F-4D97-AF65-F5344CB8AC3E}">
        <p14:creationId xmlns:p14="http://schemas.microsoft.com/office/powerpoint/2010/main" val="227165330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64F0-0DAF-B55F-0CD7-D04F75CC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personalized ranking (BPR)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402CA-ACC9-49A4-3D8E-E3521095A4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216153" cy="289470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user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, define the </a:t>
                </a:r>
                <a:r>
                  <a:rPr lang="en-US" b="1" dirty="0"/>
                  <a:t>rooted positive/negative edges</a:t>
                </a:r>
                <a:r>
                  <a:rPr lang="en-US" dirty="0"/>
                  <a:t> as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Positive edges rooted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Negative edges rooted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𝑛𝑒𝑔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2402CA-ACC9-49A4-3D8E-E3521095A4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216153" cy="2894703"/>
              </a:xfrm>
              <a:blipFill>
                <a:blip r:embed="rId2"/>
                <a:stretch>
                  <a:fillRect l="-2164" t="-4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C527C3D-1380-4286-139C-69AD49123F85}"/>
              </a:ext>
            </a:extLst>
          </p:cNvPr>
          <p:cNvGrpSpPr/>
          <p:nvPr/>
        </p:nvGrpSpPr>
        <p:grpSpPr>
          <a:xfrm>
            <a:off x="9646023" y="1837764"/>
            <a:ext cx="2218765" cy="3738283"/>
            <a:chOff x="9439835" y="1909482"/>
            <a:chExt cx="2218765" cy="37382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3F6647-8594-E749-272D-0BA418A7F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07171" y="1999690"/>
              <a:ext cx="2151429" cy="36480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4780DB-E15C-A338-9061-46C8CE3EF651}"/>
                </a:ext>
              </a:extLst>
            </p:cNvPr>
            <p:cNvSpPr/>
            <p:nvPr/>
          </p:nvSpPr>
          <p:spPr>
            <a:xfrm>
              <a:off x="9439835" y="1909482"/>
              <a:ext cx="1057836" cy="33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2B6A088-8728-007A-D859-560E2231DE8B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1223776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A7CC-21D4-4C38-EB7F-A60B7814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recommendation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9ED7-3A9F-74F0-6998-54DC2677B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46679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Typically, includes users and 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Items can be anything: media content, clothing, websites, medications,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is to recommend new items to users that they are likely to ”consume” (i.e., watch, read, buy, click on,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Approaches generally seek to: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Identify users similar to current user and recommend items consumed by the similar users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And/OR: identify similar items to those the current user has previously “consumed”</a:t>
            </a:r>
          </a:p>
        </p:txBody>
      </p:sp>
      <p:grpSp>
        <p:nvGrpSpPr>
          <p:cNvPr id="4" name="Group 3" descr="Illustration of a recommender system as a biparite graph">
            <a:extLst>
              <a:ext uri="{FF2B5EF4-FFF2-40B4-BE49-F238E27FC236}">
                <a16:creationId xmlns:a16="http://schemas.microsoft.com/office/drawing/2014/main" id="{EA40C64A-AC47-D287-C612-479B28A6DD34}"/>
              </a:ext>
            </a:extLst>
          </p:cNvPr>
          <p:cNvGrpSpPr/>
          <p:nvPr/>
        </p:nvGrpSpPr>
        <p:grpSpPr>
          <a:xfrm>
            <a:off x="8372015" y="2331463"/>
            <a:ext cx="2264104" cy="2404869"/>
            <a:chOff x="553055" y="3870222"/>
            <a:chExt cx="2264104" cy="2404869"/>
          </a:xfrm>
        </p:grpSpPr>
        <p:pic>
          <p:nvPicPr>
            <p:cNvPr id="5" name="Graphic 4" descr="Convertible with solid fill">
              <a:extLst>
                <a:ext uri="{FF2B5EF4-FFF2-40B4-BE49-F238E27FC236}">
                  <a16:creationId xmlns:a16="http://schemas.microsoft.com/office/drawing/2014/main" id="{2A8452A0-30EF-8A96-646E-7FDDBC0A1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2759" y="3870222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User with solid fill">
              <a:extLst>
                <a:ext uri="{FF2B5EF4-FFF2-40B4-BE49-F238E27FC236}">
                  <a16:creationId xmlns:a16="http://schemas.microsoft.com/office/drawing/2014/main" id="{FE9BA4A6-65CB-D309-4C69-ECF9D70B5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055" y="4090274"/>
              <a:ext cx="689817" cy="689817"/>
            </a:xfrm>
            <a:prstGeom prst="rect">
              <a:avLst/>
            </a:prstGeom>
          </p:spPr>
        </p:pic>
        <p:pic>
          <p:nvPicPr>
            <p:cNvPr id="7" name="Graphic 6" descr="User with solid fill">
              <a:extLst>
                <a:ext uri="{FF2B5EF4-FFF2-40B4-BE49-F238E27FC236}">
                  <a16:creationId xmlns:a16="http://schemas.microsoft.com/office/drawing/2014/main" id="{928A682A-9314-BA22-A46A-B6C97622D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055" y="4784622"/>
              <a:ext cx="689817" cy="689817"/>
            </a:xfrm>
            <a:prstGeom prst="rect">
              <a:avLst/>
            </a:prstGeom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6BCFD1A2-2C3B-CD2E-E6DA-00E49EC37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3055" y="5494105"/>
              <a:ext cx="689817" cy="689817"/>
            </a:xfrm>
            <a:prstGeom prst="rect">
              <a:avLst/>
            </a:prstGeom>
          </p:spPr>
        </p:pic>
        <p:pic>
          <p:nvPicPr>
            <p:cNvPr id="9" name="Graphic 8" descr="Recommender network where people and products (cars in this example) are connected when a person recommends the product">
              <a:extLst>
                <a:ext uri="{FF2B5EF4-FFF2-40B4-BE49-F238E27FC236}">
                  <a16:creationId xmlns:a16="http://schemas.microsoft.com/office/drawing/2014/main" id="{AB0E5BB2-423A-7719-16FB-030ACC381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87346" y="4579705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Monster Truck with solid fill">
              <a:extLst>
                <a:ext uri="{FF2B5EF4-FFF2-40B4-BE49-F238E27FC236}">
                  <a16:creationId xmlns:a16="http://schemas.microsoft.com/office/drawing/2014/main" id="{F137C55A-1A68-E02B-0985-F87AF09A4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87346" y="5360691"/>
              <a:ext cx="914400" cy="9144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B55F70E-31E7-37DD-B9C4-4D3DDE386C3E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1242872" y="4435182"/>
              <a:ext cx="644474" cy="601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5E0F34-0039-F84F-6B1B-9F62CB57BA8F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1235166" y="4327422"/>
              <a:ext cx="667593" cy="799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17ED29-767B-71B8-F29B-316E1836C387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226496" y="5121410"/>
              <a:ext cx="660850" cy="696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C520D-7722-3523-26AE-A706121A4FB3}"/>
                </a:ext>
              </a:extLst>
            </p:cNvPr>
            <p:cNvCxnSpPr>
              <a:cxnSpLocks/>
            </p:cNvCxnSpPr>
            <p:nvPr/>
          </p:nvCxnSpPr>
          <p:spPr>
            <a:xfrm>
              <a:off x="1226496" y="5837557"/>
              <a:ext cx="660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ED57B9C-E2C3-FE34-9FF0-5460C18743A0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1242872" y="5036905"/>
              <a:ext cx="644474" cy="780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670828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83C52-06C4-F178-E35C-66BF2FAB0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1D6A-6AE3-AA52-1539-855056CB2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personalized ranking (BPR)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B39AE-EDA6-0F70-EB99-65CF5D4FD8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322344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user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, we want the scores of rooted positive edges,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to be higher than those of rooted negative edges,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BPR loss function for user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𝑏𝑝𝑟</m:t>
                          </m:r>
                        </m:sub>
                      </m:sSub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𝑛𝑒𝑔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b="1" i="1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</m:d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1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Overall model 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𝑏𝑝𝑟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FB39AE-EDA6-0F70-EB99-65CF5D4FD8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3223447"/>
              </a:xfrm>
              <a:blipFill>
                <a:blip r:embed="rId2"/>
                <a:stretch>
                  <a:fillRect l="-1689" t="-3922" b="-54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070087-E5B6-A294-14AA-26B7640967B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3982688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8AF1-3F65-0167-4201-E248B2FC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training with BPR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F415B-E9F5-71AD-1441-65C52DEE3F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54671" cy="428950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each mini-batch, sample a subset of users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user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sample one positive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r>
                  <a:rPr lang="en-US" dirty="0"/>
                  <a:t> and a set of negative items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mini-batch loss is then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𝑛𝑒𝑔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𝑛𝑒𝑔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𝑛𝑒𝑔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800" b="1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𝑝𝑜𝑠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𝑛𝑒𝑔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This loss function is used for both </a:t>
                </a:r>
                <a:r>
                  <a:rPr lang="en-US" sz="2400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NGCF</a:t>
                </a:r>
                <a:r>
                  <a:rPr lang="en-US" sz="24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 and </a:t>
                </a:r>
                <a:r>
                  <a:rPr lang="en-US" sz="2400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LightGCN</a:t>
                </a:r>
                <a:endParaRPr lang="en-US" sz="2400" dirty="0">
                  <a:solidFill>
                    <a:schemeClr val="accent6">
                      <a:lumMod val="50000"/>
                      <a:lumOff val="50000"/>
                    </a:schemeClr>
                  </a:solidFill>
                </a:endParaRPr>
              </a:p>
              <a:p>
                <a:pPr marL="568325" lvl="2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Recall, the initial node and item embeddings for </a:t>
                </a:r>
                <a:r>
                  <a:rPr lang="en-US" sz="2200" dirty="0" err="1"/>
                  <a:t>NGCF</a:t>
                </a:r>
                <a:r>
                  <a:rPr lang="en-US" sz="2200" dirty="0"/>
                  <a:t> and </a:t>
                </a:r>
                <a:r>
                  <a:rPr lang="en-US" sz="2200" dirty="0" err="1"/>
                  <a:t>LightGCN</a:t>
                </a:r>
                <a:r>
                  <a:rPr lang="en-US" sz="2200" dirty="0"/>
                  <a:t> are trainable parameters. </a:t>
                </a:r>
              </a:p>
              <a:p>
                <a:pPr marL="741363" lvl="3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During training with </a:t>
                </a:r>
                <a:r>
                  <a:rPr lang="en-US" sz="1800" dirty="0" err="1"/>
                  <a:t>PyTorch</a:t>
                </a:r>
                <a:r>
                  <a:rPr lang="en-US" sz="1800" dirty="0"/>
                  <a:t> (or other </a:t>
                </a:r>
                <a:r>
                  <a:rPr lang="en-US" sz="1800" dirty="0" err="1"/>
                  <a:t>autograd</a:t>
                </a:r>
                <a:r>
                  <a:rPr lang="en-US" sz="1800" dirty="0"/>
                  <a:t> library), it is necessary to calculate gradients for these parameters!!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3F415B-E9F5-71AD-1441-65C52DEE3F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54671" cy="4289508"/>
              </a:xfrm>
              <a:blipFill>
                <a:blip r:embed="rId2"/>
                <a:stretch>
                  <a:fillRect l="-1900" t="-2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76034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5B4A3-82CD-A869-A631-45B2982D9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with </a:t>
            </a:r>
            <a:r>
              <a:rPr lang="en-US" dirty="0" err="1"/>
              <a:t>Hits@K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97965-64F5-2A17-AB51-9C90BED106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406449" cy="592367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May not be convenient to calculate </a:t>
                </a:r>
                <a:r>
                  <a:rPr lang="en-US" sz="1800" dirty="0" err="1"/>
                  <a:t>Recall@K</a:t>
                </a:r>
                <a:endParaRPr lang="en-US" sz="1800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 don’t typically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DC4DD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DC4DD3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solidFill>
                              <a:srgbClr val="DC4DD3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800" dirty="0"/>
                  <a:t>, the set of ALL items with which the user will interact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 may not need our system to identify all such items as long as it identifies enough as the top scored items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1800" dirty="0" err="1"/>
                  <a:t>Hits@K</a:t>
                </a:r>
                <a:endParaRPr lang="en-US" sz="1800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Set hits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, total test samples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1800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For each user,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, with positive test item,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800" dirty="0"/>
                  <a:t>, calculate the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endParaRPr lang="en-US" sz="1800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Randomly select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800" dirty="0"/>
                  <a:t> items,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among those for which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800" dirty="0"/>
                  <a:t> (i.e., user,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800" dirty="0"/>
                  <a:t> does not interact with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Score all items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/>
                  <a:t> to obtain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Sort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1800" dirty="0"/>
                  <a:t> in descending order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Find the rank (index)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If the rank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set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800" b="0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Repeat for all positive samples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sz="1800" dirty="0" err="1"/>
                  <a:t>hits@k</a:t>
                </a:r>
                <a:r>
                  <a:rPr lang="en-US" sz="1800" dirty="0"/>
                  <a:t> =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1800" b="0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97965-64F5-2A17-AB51-9C90BED106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406449" cy="5923673"/>
              </a:xfrm>
              <a:blipFill>
                <a:blip r:embed="rId2"/>
                <a:stretch>
                  <a:fillRect l="-1218" t="-1709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61551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6AFF-1C95-EA4B-EF6B-C06CF4C4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recommendation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BFF24-0847-0058-591C-31E597B9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236200" cy="33029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Information deluge and “choice” overload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&gt;10K movies on Netflix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&gt;12M products on Amazon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&gt;70M music tracks on Spotify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&gt;10B videos on YouTube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&gt;200B pins on Pinterest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Personalized recommendation (i.e., suggesting a small number of items that are likely to be interesting to the user) is critical </a:t>
            </a:r>
          </a:p>
        </p:txBody>
      </p:sp>
    </p:spTree>
    <p:extLst>
      <p:ext uri="{BB962C8B-B14F-4D97-AF65-F5344CB8AC3E}">
        <p14:creationId xmlns:p14="http://schemas.microsoft.com/office/powerpoint/2010/main" val="668809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A65C-D4A2-B949-1750-7782EEAA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08070-2D04-1BFD-3230-0BFEDEDC8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5349949" cy="281307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graph in which the nodes,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can be divided into two 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:r>
                  <a:rPr lang="en-US" b="1" u="sng" dirty="0"/>
                  <a:t>every edge</a:t>
                </a:r>
                <a:r>
                  <a:rPr lang="en-US" dirty="0"/>
                  <a:t> connects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Special type of heterogeneous graph with two (2) node types and one (1) or more relation types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08070-2D04-1BFD-3230-0BFEDEDC8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5349949" cy="2813078"/>
              </a:xfrm>
              <a:blipFill>
                <a:blip r:embed="rId2"/>
                <a:stretch>
                  <a:fillRect l="-3318" t="-4505" r="-4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30D6F8F-2DEE-E93F-D328-9BFE8D8C5B58}"/>
              </a:ext>
            </a:extLst>
          </p:cNvPr>
          <p:cNvSpPr/>
          <p:nvPr/>
        </p:nvSpPr>
        <p:spPr>
          <a:xfrm>
            <a:off x="9902731" y="2316036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049F7-6ED5-B71F-18D3-4C97D8711DA0}"/>
              </a:ext>
            </a:extLst>
          </p:cNvPr>
          <p:cNvSpPr/>
          <p:nvPr/>
        </p:nvSpPr>
        <p:spPr>
          <a:xfrm>
            <a:off x="8445423" y="1847406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12699B-C08A-6C81-7EE5-07D8763D29B3}"/>
              </a:ext>
            </a:extLst>
          </p:cNvPr>
          <p:cNvSpPr/>
          <p:nvPr/>
        </p:nvSpPr>
        <p:spPr>
          <a:xfrm>
            <a:off x="8445423" y="2472379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281963-8DFC-BF06-258F-2CBFDDF93E7E}"/>
              </a:ext>
            </a:extLst>
          </p:cNvPr>
          <p:cNvSpPr/>
          <p:nvPr/>
        </p:nvSpPr>
        <p:spPr>
          <a:xfrm>
            <a:off x="8445423" y="3097352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962F2C-D3D3-6C50-C41C-12D588DB4D43}"/>
              </a:ext>
            </a:extLst>
          </p:cNvPr>
          <p:cNvSpPr/>
          <p:nvPr/>
        </p:nvSpPr>
        <p:spPr>
          <a:xfrm>
            <a:off x="8445423" y="372232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E147BA-8C9C-8F46-680C-7D6C582BCFF5}"/>
              </a:ext>
            </a:extLst>
          </p:cNvPr>
          <p:cNvSpPr/>
          <p:nvPr/>
        </p:nvSpPr>
        <p:spPr>
          <a:xfrm>
            <a:off x="8445423" y="4347299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3C156D-2CA7-6364-0656-CDB60B46755E}"/>
              </a:ext>
            </a:extLst>
          </p:cNvPr>
          <p:cNvSpPr/>
          <p:nvPr/>
        </p:nvSpPr>
        <p:spPr>
          <a:xfrm>
            <a:off x="9902731" y="2845759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597F36-A180-D7E8-DB83-8C275394AD29}"/>
              </a:ext>
            </a:extLst>
          </p:cNvPr>
          <p:cNvSpPr/>
          <p:nvPr/>
        </p:nvSpPr>
        <p:spPr>
          <a:xfrm>
            <a:off x="9902731" y="3375482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D7E8D5-2AE6-AA6D-455D-A4E19A2FD74A}"/>
              </a:ext>
            </a:extLst>
          </p:cNvPr>
          <p:cNvSpPr/>
          <p:nvPr/>
        </p:nvSpPr>
        <p:spPr>
          <a:xfrm>
            <a:off x="9902731" y="3905205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2E9147-9713-92A4-E05B-866485BE9985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8811183" y="3028639"/>
            <a:ext cx="1091548" cy="87656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3BF99A-3018-D080-18F6-BE2F7B314FAA}"/>
              </a:ext>
            </a:extLst>
          </p:cNvPr>
          <p:cNvCxnSpPr>
            <a:cxnSpLocks/>
            <a:stCxn id="4" idx="2"/>
            <a:endCxn id="5" idx="6"/>
          </p:cNvCxnSpPr>
          <p:nvPr/>
        </p:nvCxnSpPr>
        <p:spPr>
          <a:xfrm flipH="1" flipV="1">
            <a:off x="8811183" y="2030286"/>
            <a:ext cx="1091548" cy="46863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2CA06F-1642-6464-3BE3-2DF0D2A9B835}"/>
              </a:ext>
            </a:extLst>
          </p:cNvPr>
          <p:cNvCxnSpPr>
            <a:cxnSpLocks/>
            <a:stCxn id="12" idx="2"/>
            <a:endCxn id="6" idx="6"/>
          </p:cNvCxnSpPr>
          <p:nvPr/>
        </p:nvCxnSpPr>
        <p:spPr>
          <a:xfrm flipH="1" flipV="1">
            <a:off x="8811183" y="2655259"/>
            <a:ext cx="1091548" cy="90310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5ACCEF-2ED2-FA56-2AD3-332FA6D0034F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>
            <a:off x="8811183" y="3028639"/>
            <a:ext cx="1091548" cy="25159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FAF6B1-E4EF-AB32-0786-4A6E82828A0D}"/>
              </a:ext>
            </a:extLst>
          </p:cNvPr>
          <p:cNvCxnSpPr>
            <a:cxnSpLocks/>
            <a:stCxn id="4" idx="2"/>
            <a:endCxn id="9" idx="6"/>
          </p:cNvCxnSpPr>
          <p:nvPr/>
        </p:nvCxnSpPr>
        <p:spPr>
          <a:xfrm flipH="1">
            <a:off x="8811183" y="2498916"/>
            <a:ext cx="1091548" cy="140628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0EADD3-0184-C35D-EAF6-9CF66F793F6D}"/>
              </a:ext>
            </a:extLst>
          </p:cNvPr>
          <p:cNvCxnSpPr>
            <a:cxnSpLocks/>
            <a:stCxn id="11" idx="2"/>
            <a:endCxn id="5" idx="6"/>
          </p:cNvCxnSpPr>
          <p:nvPr/>
        </p:nvCxnSpPr>
        <p:spPr>
          <a:xfrm flipH="1" flipV="1">
            <a:off x="8811183" y="2030286"/>
            <a:ext cx="1091548" cy="99835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F04AD3-0F39-AD40-00F0-CE95A47936CF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8811183" y="4088085"/>
            <a:ext cx="1091548" cy="44209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67A5-9CEB-FCCE-9699-2F39D50A19B1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8811183" y="3280232"/>
            <a:ext cx="1091548" cy="80785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06B5A1-984A-5794-02A7-9420A18D763C}"/>
              </a:ext>
            </a:extLst>
          </p:cNvPr>
          <p:cNvSpPr txBox="1"/>
          <p:nvPr/>
        </p:nvSpPr>
        <p:spPr>
          <a:xfrm>
            <a:off x="7840642" y="4972273"/>
            <a:ext cx="3032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edges in a bipartite graph are between nodes of two distinct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047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1866-697D-3C16-22F4-A32BF469F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0024A-FA39-00B6-A547-50C5BBD5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 as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24832-33A2-E90A-B202-8466DBF85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349949" cy="39805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recommender system can be modelled as a bipartite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types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Users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Edges connect users to items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Indicates a user-item interaction (e.g., purchase, view,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Typically associated with a timestamp 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67C2E0-28A0-9C8D-BD5F-098254F4590A}"/>
              </a:ext>
            </a:extLst>
          </p:cNvPr>
          <p:cNvSpPr txBox="1"/>
          <p:nvPr/>
        </p:nvSpPr>
        <p:spPr>
          <a:xfrm>
            <a:off x="10503226" y="481919"/>
            <a:ext cx="109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9AEBDB-4BA5-F0CB-983A-2B58661A0837}"/>
              </a:ext>
            </a:extLst>
          </p:cNvPr>
          <p:cNvGrpSpPr/>
          <p:nvPr/>
        </p:nvGrpSpPr>
        <p:grpSpPr>
          <a:xfrm>
            <a:off x="8458200" y="798531"/>
            <a:ext cx="2877202" cy="5731540"/>
            <a:chOff x="8458200" y="798531"/>
            <a:chExt cx="2877202" cy="57315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AFED9A9-5311-5CE8-D714-6077E745B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9502" y="903971"/>
              <a:ext cx="2755900" cy="56261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C9EED7-CC73-DE6F-2B29-F9DC2488970B}"/>
                </a:ext>
              </a:extLst>
            </p:cNvPr>
            <p:cNvSpPr/>
            <p:nvPr/>
          </p:nvSpPr>
          <p:spPr>
            <a:xfrm>
              <a:off x="8458200" y="798531"/>
              <a:ext cx="889652" cy="284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AC0BA55-E34A-018D-97EE-2A1DF937C52F}"/>
              </a:ext>
            </a:extLst>
          </p:cNvPr>
          <p:cNvSpPr txBox="1"/>
          <p:nvPr/>
        </p:nvSpPr>
        <p:spPr>
          <a:xfrm>
            <a:off x="8158729" y="977837"/>
            <a:ext cx="109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B66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dirty="0">
              <a:solidFill>
                <a:srgbClr val="1B661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03B1D5-3831-D54F-9F2F-8D8B6B72691E}"/>
              </a:ext>
            </a:extLst>
          </p:cNvPr>
          <p:cNvSpPr txBox="1"/>
          <p:nvPr/>
        </p:nvSpPr>
        <p:spPr>
          <a:xfrm>
            <a:off x="8940376" y="6068406"/>
            <a:ext cx="1704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User-Item Interactions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9CE815-E36F-68EE-6969-38DC8F36BD91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591682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A447F-BAA5-E454-6DD1-CF01DF39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F3D2A9-3002-F560-15AC-46AD8519ACAF}"/>
              </a:ext>
            </a:extLst>
          </p:cNvPr>
          <p:cNvGrpSpPr/>
          <p:nvPr/>
        </p:nvGrpSpPr>
        <p:grpSpPr>
          <a:xfrm>
            <a:off x="8470900" y="894738"/>
            <a:ext cx="2838450" cy="5715374"/>
            <a:chOff x="8470900" y="894738"/>
            <a:chExt cx="2838450" cy="57153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2EE807-A905-22A8-1CEB-AAD93E3D0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3450" y="984012"/>
              <a:ext cx="2755900" cy="56261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DB7C85-61EF-712A-C63B-6093EB9DE018}"/>
                </a:ext>
              </a:extLst>
            </p:cNvPr>
            <p:cNvSpPr/>
            <p:nvPr/>
          </p:nvSpPr>
          <p:spPr>
            <a:xfrm>
              <a:off x="8470900" y="894738"/>
              <a:ext cx="779377" cy="2677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13D125-A829-B2CA-97BB-5544DE5C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AFAA5-3C32-ED1F-0A3E-43AE13D05E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5349949" cy="370716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Given: past user-item interactions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Task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Predict new items with which the user will interact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dirty="0"/>
                  <a:t> (users)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(items), need a real-valued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b="0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Can be cast as a link prediction problem – predict new user-item interaction edges given past edges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FAFAA5-3C32-ED1F-0A3E-43AE13D05E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5349949" cy="3707169"/>
              </a:xfrm>
              <a:blipFill>
                <a:blip r:embed="rId3"/>
                <a:stretch>
                  <a:fillRect l="-3318" t="-3413" r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C1F445E-0323-DE6E-8CD6-E3EDA700229D}"/>
              </a:ext>
            </a:extLst>
          </p:cNvPr>
          <p:cNvSpPr txBox="1"/>
          <p:nvPr/>
        </p:nvSpPr>
        <p:spPr>
          <a:xfrm>
            <a:off x="10503226" y="481919"/>
            <a:ext cx="109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434DD-2398-2C2A-8EDA-7EE38B49C869}"/>
              </a:ext>
            </a:extLst>
          </p:cNvPr>
          <p:cNvSpPr txBox="1"/>
          <p:nvPr/>
        </p:nvSpPr>
        <p:spPr>
          <a:xfrm>
            <a:off x="8158729" y="977837"/>
            <a:ext cx="1091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1B66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en-US" dirty="0">
              <a:solidFill>
                <a:srgbClr val="1B661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A7634-67C9-3EAF-E38E-FD6CD7777124}"/>
              </a:ext>
            </a:extLst>
          </p:cNvPr>
          <p:cNvSpPr txBox="1"/>
          <p:nvPr/>
        </p:nvSpPr>
        <p:spPr>
          <a:xfrm>
            <a:off x="8940376" y="6068406"/>
            <a:ext cx="1704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User-Item Interactions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CA9F4-6F02-D652-F6BB-9121D534C67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985134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F32E-1395-8DF3-0D90-B331AFB5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 at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49C27A-656C-C99C-287B-A6BC5D605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15500" cy="196566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Problem: For systems with large numbers of users and items, cannot efficiently evaluate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for every user-item pair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Practical implementation: 2-stage process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Generate candidate solutions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Rank the solutions and recommend the top few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49C27A-656C-C99C-287B-A6BC5D605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15500" cy="1965666"/>
              </a:xfrm>
              <a:blipFill>
                <a:blip r:embed="rId2"/>
                <a:stretch>
                  <a:fillRect l="-1830" t="-6410" b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D7CE00B-9E98-1448-03C0-FF27D20F9E72}"/>
              </a:ext>
            </a:extLst>
          </p:cNvPr>
          <p:cNvGrpSpPr/>
          <p:nvPr/>
        </p:nvGrpSpPr>
        <p:grpSpPr>
          <a:xfrm>
            <a:off x="2209800" y="3340100"/>
            <a:ext cx="7772400" cy="3070819"/>
            <a:chOff x="2209800" y="3340100"/>
            <a:chExt cx="7772400" cy="30708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FB89FF-346B-AB6F-2A27-CEFED98E9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3429000"/>
              <a:ext cx="7772400" cy="298191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BE2C14-2D3D-1A73-C89B-7E209DA0260E}"/>
                </a:ext>
              </a:extLst>
            </p:cNvPr>
            <p:cNvSpPr/>
            <p:nvPr/>
          </p:nvSpPr>
          <p:spPr>
            <a:xfrm>
              <a:off x="2616200" y="3340100"/>
              <a:ext cx="3632200" cy="5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45266B-406C-600F-D53F-4F5B0ED33A91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931361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DF18DC-19D2-4B61-9808-9EAE5A92072B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2fb62381-eca6-449a-b2cc-44a3e4eac3e3"/>
    <ds:schemaRef ds:uri="3259dfc5-faeb-4e0d-9afa-7806f649d77a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1719</TotalTime>
  <Words>2534</Words>
  <Application>Microsoft Macintosh PowerPoint</Application>
  <PresentationFormat>Widescreen</PresentationFormat>
  <Paragraphs>280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GNNs for Recommender Systems</vt:lpstr>
      <vt:lpstr>Overview</vt:lpstr>
      <vt:lpstr>Introduction to recommender systems</vt:lpstr>
      <vt:lpstr>What is a recommendation system?</vt:lpstr>
      <vt:lpstr>Why do we need recommendation systems?</vt:lpstr>
      <vt:lpstr>Bipartite graph</vt:lpstr>
      <vt:lpstr>Recommender system as a graph</vt:lpstr>
      <vt:lpstr>Recommendation task</vt:lpstr>
      <vt:lpstr>Recommender systems at scale</vt:lpstr>
      <vt:lpstr>Top-K recommendations</vt:lpstr>
      <vt:lpstr>Recall@K metric</vt:lpstr>
      <vt:lpstr>Recall@K metric</vt:lpstr>
      <vt:lpstr>Notation</vt:lpstr>
      <vt:lpstr>Score function </vt:lpstr>
      <vt:lpstr>Embedding based models</vt:lpstr>
      <vt:lpstr>Neural graph collaborative filtering</vt:lpstr>
      <vt:lpstr>Neural graph collaborative filtering (NGCF)</vt:lpstr>
      <vt:lpstr>Neural graph collaborative filtering (NGCF)</vt:lpstr>
      <vt:lpstr>Neural graph collaborative filtering (NGCF)</vt:lpstr>
      <vt:lpstr>Neural graph collaborative filtering (NGCF)</vt:lpstr>
      <vt:lpstr>Neural graph collaborative filtering (NGCF)</vt:lpstr>
      <vt:lpstr>Neural graph collaborative filtering (NGCF)</vt:lpstr>
      <vt:lpstr>Neural graph collaborative filtering (NGCF)</vt:lpstr>
      <vt:lpstr>LightGCN</vt:lpstr>
      <vt:lpstr>Is the complexity of NGCF necessary?</vt:lpstr>
      <vt:lpstr>Light graph convolution network (LightGCN)</vt:lpstr>
      <vt:lpstr>Light graph convolution network (LightGCN)</vt:lpstr>
      <vt:lpstr>Light graph convolution network (LightGCN)</vt:lpstr>
      <vt:lpstr>Light graph convolution network (LightGCN)</vt:lpstr>
      <vt:lpstr>Light graph convolution network (LightGCN)</vt:lpstr>
      <vt:lpstr>Light graph convolution network (LightGCN)</vt:lpstr>
      <vt:lpstr>Light graph convolution network (LightGCN)</vt:lpstr>
      <vt:lpstr>Model training</vt:lpstr>
      <vt:lpstr>NGCF &amp; LightGCN Training</vt:lpstr>
      <vt:lpstr>Binary loss </vt:lpstr>
      <vt:lpstr>Binary loss </vt:lpstr>
      <vt:lpstr>Binary loss</vt:lpstr>
      <vt:lpstr>Binary loss</vt:lpstr>
      <vt:lpstr>Bayesian personalized ranking (BPR) loss</vt:lpstr>
      <vt:lpstr>Bayesian personalized ranking (BPR) loss</vt:lpstr>
      <vt:lpstr>Mini-batch training with BPR loss</vt:lpstr>
      <vt:lpstr>Evaluation with Hits@K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2025-11-06T12:46:47Z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